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1127" r:id="rId2"/>
    <p:sldId id="1564" r:id="rId3"/>
    <p:sldId id="1581" r:id="rId4"/>
    <p:sldId id="1582" r:id="rId5"/>
    <p:sldId id="1583" r:id="rId6"/>
    <p:sldId id="1556" r:id="rId7"/>
    <p:sldId id="1585" r:id="rId8"/>
    <p:sldId id="1586" r:id="rId9"/>
    <p:sldId id="1584" r:id="rId10"/>
    <p:sldId id="1587" r:id="rId11"/>
    <p:sldId id="1588" r:id="rId12"/>
    <p:sldId id="1589" r:id="rId13"/>
    <p:sldId id="1590" r:id="rId14"/>
    <p:sldId id="1591" r:id="rId15"/>
    <p:sldId id="1592" r:id="rId16"/>
    <p:sldId id="1593" r:id="rId17"/>
    <p:sldId id="1594" r:id="rId18"/>
    <p:sldId id="1595" r:id="rId19"/>
    <p:sldId id="1596" r:id="rId20"/>
    <p:sldId id="1597" r:id="rId21"/>
    <p:sldId id="1598" r:id="rId22"/>
    <p:sldId id="1599" r:id="rId23"/>
    <p:sldId id="1600" r:id="rId24"/>
    <p:sldId id="1601" r:id="rId25"/>
    <p:sldId id="1602" r:id="rId26"/>
    <p:sldId id="1603" r:id="rId27"/>
  </p:sldIdLst>
  <p:sldSz cx="12192000" cy="6858000"/>
  <p:notesSz cx="6954838" cy="92408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 Godfrey" initials="EG" lastIdx="1" clrIdx="0">
    <p:extLst>
      <p:ext uri="{19B8F6BF-5375-455C-9EA6-DF929625EA0E}">
        <p15:presenceInfo xmlns:p15="http://schemas.microsoft.com/office/powerpoint/2012/main" userId="61aa7c48ee0e3db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A2E26"/>
    <a:srgbClr val="6F2D72"/>
    <a:srgbClr val="E8E044"/>
    <a:srgbClr val="0D0D0D"/>
    <a:srgbClr val="7864C8"/>
    <a:srgbClr val="222222"/>
    <a:srgbClr val="5F461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0BEBD8-62AD-4A75-B8A1-5E051762A31B}" v="362" dt="2022-09-17T15:43:36.3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26" autoAdjust="0"/>
    <p:restoredTop sz="94660"/>
  </p:normalViewPr>
  <p:slideViewPr>
    <p:cSldViewPr snapToGrid="0">
      <p:cViewPr varScale="1">
        <p:scale>
          <a:sx n="64" d="100"/>
          <a:sy n="64" d="100"/>
        </p:scale>
        <p:origin x="6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E50BEBD8-62AD-4A75-B8A1-5E051762A31B}"/>
    <pc:docChg chg="custSel addSld delSld modSld">
      <pc:chgData name="Ed Godfrey" userId="61aa7c48ee0e3db0" providerId="LiveId" clId="{E50BEBD8-62AD-4A75-B8A1-5E051762A31B}" dt="2022-09-17T15:43:36.378" v="1058"/>
      <pc:docMkLst>
        <pc:docMk/>
      </pc:docMkLst>
      <pc:sldChg chg="addSp delSp modSp mod">
        <pc:chgData name="Ed Godfrey" userId="61aa7c48ee0e3db0" providerId="LiveId" clId="{E50BEBD8-62AD-4A75-B8A1-5E051762A31B}" dt="2022-09-17T15:09:19.354" v="121" actId="20577"/>
        <pc:sldMkLst>
          <pc:docMk/>
          <pc:sldMk cId="3275922726" sldId="1127"/>
        </pc:sldMkLst>
        <pc:spChg chg="mod">
          <ac:chgData name="Ed Godfrey" userId="61aa7c48ee0e3db0" providerId="LiveId" clId="{E50BEBD8-62AD-4A75-B8A1-5E051762A31B}" dt="2022-09-17T15:09:19.354" v="121" actId="20577"/>
          <ac:spMkLst>
            <pc:docMk/>
            <pc:sldMk cId="3275922726" sldId="1127"/>
            <ac:spMk id="5" creationId="{0CAA8F06-2798-4F2A-8DC9-8E009C9AC104}"/>
          </ac:spMkLst>
        </pc:spChg>
        <pc:spChg chg="mod">
          <ac:chgData name="Ed Godfrey" userId="61aa7c48ee0e3db0" providerId="LiveId" clId="{E50BEBD8-62AD-4A75-B8A1-5E051762A31B}" dt="2022-09-17T15:09:04.251" v="100" actId="114"/>
          <ac:spMkLst>
            <pc:docMk/>
            <pc:sldMk cId="3275922726" sldId="1127"/>
            <ac:spMk id="7" creationId="{C280FE89-7750-DB82-5532-457A69521DF4}"/>
          </ac:spMkLst>
        </pc:spChg>
        <pc:picChg chg="del">
          <ac:chgData name="Ed Godfrey" userId="61aa7c48ee0e3db0" providerId="LiveId" clId="{E50BEBD8-62AD-4A75-B8A1-5E051762A31B}" dt="2022-09-17T15:08:08.002" v="0" actId="21"/>
          <ac:picMkLst>
            <pc:docMk/>
            <pc:sldMk cId="3275922726" sldId="1127"/>
            <ac:picMk id="3" creationId="{490497DC-7A92-1079-2EF6-BDD201D12E53}"/>
          </ac:picMkLst>
        </pc:picChg>
        <pc:picChg chg="add mod ord">
          <ac:chgData name="Ed Godfrey" userId="61aa7c48ee0e3db0" providerId="LiveId" clId="{E50BEBD8-62AD-4A75-B8A1-5E051762A31B}" dt="2022-09-17T15:08:29.618" v="41" actId="1035"/>
          <ac:picMkLst>
            <pc:docMk/>
            <pc:sldMk cId="3275922726" sldId="1127"/>
            <ac:picMk id="4" creationId="{870B0A0D-B915-576F-7DD2-FB605AA75A1C}"/>
          </ac:picMkLst>
        </pc:picChg>
      </pc:sldChg>
      <pc:sldChg chg="modSp mod modAnim">
        <pc:chgData name="Ed Godfrey" userId="61aa7c48ee0e3db0" providerId="LiveId" clId="{E50BEBD8-62AD-4A75-B8A1-5E051762A31B}" dt="2022-09-17T15:20:38.762" v="478" actId="20577"/>
        <pc:sldMkLst>
          <pc:docMk/>
          <pc:sldMk cId="889210692" sldId="1556"/>
        </pc:sldMkLst>
        <pc:spChg chg="mod">
          <ac:chgData name="Ed Godfrey" userId="61aa7c48ee0e3db0" providerId="LiveId" clId="{E50BEBD8-62AD-4A75-B8A1-5E051762A31B}" dt="2022-09-17T15:17:46.753" v="399" actId="20577"/>
          <ac:spMkLst>
            <pc:docMk/>
            <pc:sldMk cId="889210692" sldId="1556"/>
            <ac:spMk id="3" creationId="{F6C638D0-C884-48CF-BE26-27EEF100FAF2}"/>
          </ac:spMkLst>
        </pc:spChg>
        <pc:spChg chg="mod">
          <ac:chgData name="Ed Godfrey" userId="61aa7c48ee0e3db0" providerId="LiveId" clId="{E50BEBD8-62AD-4A75-B8A1-5E051762A31B}" dt="2022-09-17T15:20:38.762" v="478" actId="20577"/>
          <ac:spMkLst>
            <pc:docMk/>
            <pc:sldMk cId="889210692" sldId="1556"/>
            <ac:spMk id="4" creationId="{3B1BC766-7D33-1F9B-4173-6B559B22910B}"/>
          </ac:spMkLst>
        </pc:spChg>
      </pc:sldChg>
      <pc:sldChg chg="modSp mod">
        <pc:chgData name="Ed Godfrey" userId="61aa7c48ee0e3db0" providerId="LiveId" clId="{E50BEBD8-62AD-4A75-B8A1-5E051762A31B}" dt="2022-09-17T15:11:06.707" v="136" actId="20577"/>
        <pc:sldMkLst>
          <pc:docMk/>
          <pc:sldMk cId="2552652010" sldId="1564"/>
        </pc:sldMkLst>
        <pc:spChg chg="mod">
          <ac:chgData name="Ed Godfrey" userId="61aa7c48ee0e3db0" providerId="LiveId" clId="{E50BEBD8-62AD-4A75-B8A1-5E051762A31B}" dt="2022-09-17T15:10:57.718" v="125" actId="122"/>
          <ac:spMkLst>
            <pc:docMk/>
            <pc:sldMk cId="2552652010" sldId="1564"/>
            <ac:spMk id="2" creationId="{F08A2007-B9E6-48A8-9E5E-C98EDFD53C8F}"/>
          </ac:spMkLst>
        </pc:spChg>
        <pc:spChg chg="mod">
          <ac:chgData name="Ed Godfrey" userId="61aa7c48ee0e3db0" providerId="LiveId" clId="{E50BEBD8-62AD-4A75-B8A1-5E051762A31B}" dt="2022-09-17T15:11:06.707" v="136" actId="20577"/>
          <ac:spMkLst>
            <pc:docMk/>
            <pc:sldMk cId="2552652010" sldId="1564"/>
            <ac:spMk id="3" creationId="{F6C638D0-C884-48CF-BE26-27EEF100FAF2}"/>
          </ac:spMkLst>
        </pc:spChg>
      </pc:sldChg>
      <pc:sldChg chg="del">
        <pc:chgData name="Ed Godfrey" userId="61aa7c48ee0e3db0" providerId="LiveId" clId="{E50BEBD8-62AD-4A75-B8A1-5E051762A31B}" dt="2022-09-17T15:43:24.975" v="1055" actId="47"/>
        <pc:sldMkLst>
          <pc:docMk/>
          <pc:sldMk cId="3397943908" sldId="1578"/>
        </pc:sldMkLst>
      </pc:sldChg>
      <pc:sldChg chg="del">
        <pc:chgData name="Ed Godfrey" userId="61aa7c48ee0e3db0" providerId="LiveId" clId="{E50BEBD8-62AD-4A75-B8A1-5E051762A31B}" dt="2022-09-17T15:43:25.122" v="1056" actId="47"/>
        <pc:sldMkLst>
          <pc:docMk/>
          <pc:sldMk cId="4283546164" sldId="1579"/>
        </pc:sldMkLst>
      </pc:sldChg>
      <pc:sldChg chg="del">
        <pc:chgData name="Ed Godfrey" userId="61aa7c48ee0e3db0" providerId="LiveId" clId="{E50BEBD8-62AD-4A75-B8A1-5E051762A31B}" dt="2022-09-17T15:43:25.722" v="1057" actId="47"/>
        <pc:sldMkLst>
          <pc:docMk/>
          <pc:sldMk cId="1780143663" sldId="1580"/>
        </pc:sldMkLst>
      </pc:sldChg>
      <pc:sldChg chg="modSp add mod">
        <pc:chgData name="Ed Godfrey" userId="61aa7c48ee0e3db0" providerId="LiveId" clId="{E50BEBD8-62AD-4A75-B8A1-5E051762A31B}" dt="2022-09-17T15:12:13.007" v="157" actId="255"/>
        <pc:sldMkLst>
          <pc:docMk/>
          <pc:sldMk cId="762915537" sldId="1581"/>
        </pc:sldMkLst>
        <pc:spChg chg="mod">
          <ac:chgData name="Ed Godfrey" userId="61aa7c48ee0e3db0" providerId="LiveId" clId="{E50BEBD8-62AD-4A75-B8A1-5E051762A31B}" dt="2022-09-17T15:12:13.007" v="157" actId="255"/>
          <ac:spMkLst>
            <pc:docMk/>
            <pc:sldMk cId="762915537" sldId="1581"/>
            <ac:spMk id="2" creationId="{F08A2007-B9E6-48A8-9E5E-C98EDFD53C8F}"/>
          </ac:spMkLst>
        </pc:spChg>
        <pc:spChg chg="mod">
          <ac:chgData name="Ed Godfrey" userId="61aa7c48ee0e3db0" providerId="LiveId" clId="{E50BEBD8-62AD-4A75-B8A1-5E051762A31B}" dt="2022-09-17T15:11:48.697" v="155" actId="20577"/>
          <ac:spMkLst>
            <pc:docMk/>
            <pc:sldMk cId="762915537" sldId="1581"/>
            <ac:spMk id="3" creationId="{F6C638D0-C884-48CF-BE26-27EEF100FAF2}"/>
          </ac:spMkLst>
        </pc:spChg>
      </pc:sldChg>
      <pc:sldChg chg="modSp add mod modAnim">
        <pc:chgData name="Ed Godfrey" userId="61aa7c48ee0e3db0" providerId="LiveId" clId="{E50BEBD8-62AD-4A75-B8A1-5E051762A31B}" dt="2022-09-17T15:14:41.384" v="329"/>
        <pc:sldMkLst>
          <pc:docMk/>
          <pc:sldMk cId="1061002138" sldId="1582"/>
        </pc:sldMkLst>
        <pc:spChg chg="mod">
          <ac:chgData name="Ed Godfrey" userId="61aa7c48ee0e3db0" providerId="LiveId" clId="{E50BEBD8-62AD-4A75-B8A1-5E051762A31B}" dt="2022-09-17T15:14:23.342" v="320" actId="20577"/>
          <ac:spMkLst>
            <pc:docMk/>
            <pc:sldMk cId="1061002138" sldId="1582"/>
            <ac:spMk id="2" creationId="{F08A2007-B9E6-48A8-9E5E-C98EDFD53C8F}"/>
          </ac:spMkLst>
        </pc:spChg>
        <pc:spChg chg="mod">
          <ac:chgData name="Ed Godfrey" userId="61aa7c48ee0e3db0" providerId="LiveId" clId="{E50BEBD8-62AD-4A75-B8A1-5E051762A31B}" dt="2022-09-17T15:13:28.570" v="216" actId="20577"/>
          <ac:spMkLst>
            <pc:docMk/>
            <pc:sldMk cId="1061002138" sldId="1582"/>
            <ac:spMk id="3" creationId="{F6C638D0-C884-48CF-BE26-27EEF100FAF2}"/>
          </ac:spMkLst>
        </pc:spChg>
      </pc:sldChg>
      <pc:sldChg chg="add">
        <pc:chgData name="Ed Godfrey" userId="61aa7c48ee0e3db0" providerId="LiveId" clId="{E50BEBD8-62AD-4A75-B8A1-5E051762A31B}" dt="2022-09-17T15:12:54.966" v="183"/>
        <pc:sldMkLst>
          <pc:docMk/>
          <pc:sldMk cId="361545997" sldId="1583"/>
        </pc:sldMkLst>
      </pc:sldChg>
      <pc:sldChg chg="modSp add modAnim">
        <pc:chgData name="Ed Godfrey" userId="61aa7c48ee0e3db0" providerId="LiveId" clId="{E50BEBD8-62AD-4A75-B8A1-5E051762A31B}" dt="2022-09-17T15:23:14.945" v="563" actId="20577"/>
        <pc:sldMkLst>
          <pc:docMk/>
          <pc:sldMk cId="203309906" sldId="1584"/>
        </pc:sldMkLst>
        <pc:spChg chg="mod">
          <ac:chgData name="Ed Godfrey" userId="61aa7c48ee0e3db0" providerId="LiveId" clId="{E50BEBD8-62AD-4A75-B8A1-5E051762A31B}" dt="2022-09-17T15:23:14.945" v="563" actId="20577"/>
          <ac:spMkLst>
            <pc:docMk/>
            <pc:sldMk cId="203309906" sldId="1584"/>
            <ac:spMk id="4" creationId="{3B1BC766-7D33-1F9B-4173-6B559B22910B}"/>
          </ac:spMkLst>
        </pc:spChg>
      </pc:sldChg>
      <pc:sldChg chg="modSp add mod">
        <pc:chgData name="Ed Godfrey" userId="61aa7c48ee0e3db0" providerId="LiveId" clId="{E50BEBD8-62AD-4A75-B8A1-5E051762A31B}" dt="2022-09-17T15:20:59.798" v="480" actId="255"/>
        <pc:sldMkLst>
          <pc:docMk/>
          <pc:sldMk cId="311812347" sldId="1585"/>
        </pc:sldMkLst>
        <pc:spChg chg="mod">
          <ac:chgData name="Ed Godfrey" userId="61aa7c48ee0e3db0" providerId="LiveId" clId="{E50BEBD8-62AD-4A75-B8A1-5E051762A31B}" dt="2022-09-17T15:20:59.798" v="480" actId="255"/>
          <ac:spMkLst>
            <pc:docMk/>
            <pc:sldMk cId="311812347" sldId="1585"/>
            <ac:spMk id="2" creationId="{F08A2007-B9E6-48A8-9E5E-C98EDFD53C8F}"/>
          </ac:spMkLst>
        </pc:spChg>
      </pc:sldChg>
      <pc:sldChg chg="modSp add mod">
        <pc:chgData name="Ed Godfrey" userId="61aa7c48ee0e3db0" providerId="LiveId" clId="{E50BEBD8-62AD-4A75-B8A1-5E051762A31B}" dt="2022-09-17T15:21:48.777" v="497" actId="20577"/>
        <pc:sldMkLst>
          <pc:docMk/>
          <pc:sldMk cId="1801043121" sldId="1586"/>
        </pc:sldMkLst>
        <pc:spChg chg="mod">
          <ac:chgData name="Ed Godfrey" userId="61aa7c48ee0e3db0" providerId="LiveId" clId="{E50BEBD8-62AD-4A75-B8A1-5E051762A31B}" dt="2022-09-17T15:21:42.467" v="484" actId="255"/>
          <ac:spMkLst>
            <pc:docMk/>
            <pc:sldMk cId="1801043121" sldId="1586"/>
            <ac:spMk id="2" creationId="{F08A2007-B9E6-48A8-9E5E-C98EDFD53C8F}"/>
          </ac:spMkLst>
        </pc:spChg>
        <pc:spChg chg="mod">
          <ac:chgData name="Ed Godfrey" userId="61aa7c48ee0e3db0" providerId="LiveId" clId="{E50BEBD8-62AD-4A75-B8A1-5E051762A31B}" dt="2022-09-17T15:21:48.777" v="497" actId="20577"/>
          <ac:spMkLst>
            <pc:docMk/>
            <pc:sldMk cId="1801043121" sldId="1586"/>
            <ac:spMk id="3" creationId="{F6C638D0-C884-48CF-BE26-27EEF100FAF2}"/>
          </ac:spMkLst>
        </pc:spChg>
      </pc:sldChg>
      <pc:sldChg chg="modSp add mod">
        <pc:chgData name="Ed Godfrey" userId="61aa7c48ee0e3db0" providerId="LiveId" clId="{E50BEBD8-62AD-4A75-B8A1-5E051762A31B}" dt="2022-09-17T15:24:22.455" v="582" actId="255"/>
        <pc:sldMkLst>
          <pc:docMk/>
          <pc:sldMk cId="1782209921" sldId="1587"/>
        </pc:sldMkLst>
        <pc:spChg chg="mod">
          <ac:chgData name="Ed Godfrey" userId="61aa7c48ee0e3db0" providerId="LiveId" clId="{E50BEBD8-62AD-4A75-B8A1-5E051762A31B}" dt="2022-09-17T15:24:22.455" v="582" actId="255"/>
          <ac:spMkLst>
            <pc:docMk/>
            <pc:sldMk cId="1782209921" sldId="1587"/>
            <ac:spMk id="2" creationId="{F08A2007-B9E6-48A8-9E5E-C98EDFD53C8F}"/>
          </ac:spMkLst>
        </pc:spChg>
        <pc:spChg chg="mod">
          <ac:chgData name="Ed Godfrey" userId="61aa7c48ee0e3db0" providerId="LiveId" clId="{E50BEBD8-62AD-4A75-B8A1-5E051762A31B}" dt="2022-09-17T15:24:08.473" v="580" actId="20577"/>
          <ac:spMkLst>
            <pc:docMk/>
            <pc:sldMk cId="1782209921" sldId="1587"/>
            <ac:spMk id="3" creationId="{F6C638D0-C884-48CF-BE26-27EEF100FAF2}"/>
          </ac:spMkLst>
        </pc:spChg>
      </pc:sldChg>
      <pc:sldChg chg="modSp add mod">
        <pc:chgData name="Ed Godfrey" userId="61aa7c48ee0e3db0" providerId="LiveId" clId="{E50BEBD8-62AD-4A75-B8A1-5E051762A31B}" dt="2022-09-17T15:25:43.242" v="598" actId="20577"/>
        <pc:sldMkLst>
          <pc:docMk/>
          <pc:sldMk cId="1268938478" sldId="1588"/>
        </pc:sldMkLst>
        <pc:spChg chg="mod">
          <ac:chgData name="Ed Godfrey" userId="61aa7c48ee0e3db0" providerId="LiveId" clId="{E50BEBD8-62AD-4A75-B8A1-5E051762A31B}" dt="2022-09-17T15:25:36.695" v="585" actId="255"/>
          <ac:spMkLst>
            <pc:docMk/>
            <pc:sldMk cId="1268938478" sldId="1588"/>
            <ac:spMk id="2" creationId="{F08A2007-B9E6-48A8-9E5E-C98EDFD53C8F}"/>
          </ac:spMkLst>
        </pc:spChg>
        <pc:spChg chg="mod">
          <ac:chgData name="Ed Godfrey" userId="61aa7c48ee0e3db0" providerId="LiveId" clId="{E50BEBD8-62AD-4A75-B8A1-5E051762A31B}" dt="2022-09-17T15:25:43.242" v="598" actId="20577"/>
          <ac:spMkLst>
            <pc:docMk/>
            <pc:sldMk cId="1268938478" sldId="1588"/>
            <ac:spMk id="3" creationId="{F6C638D0-C884-48CF-BE26-27EEF100FAF2}"/>
          </ac:spMkLst>
        </pc:spChg>
      </pc:sldChg>
      <pc:sldChg chg="add">
        <pc:chgData name="Ed Godfrey" userId="61aa7c48ee0e3db0" providerId="LiveId" clId="{E50BEBD8-62AD-4A75-B8A1-5E051762A31B}" dt="2022-09-17T15:26:14.516" v="599"/>
        <pc:sldMkLst>
          <pc:docMk/>
          <pc:sldMk cId="3728031647" sldId="1589"/>
        </pc:sldMkLst>
      </pc:sldChg>
      <pc:sldChg chg="modSp add mod">
        <pc:chgData name="Ed Godfrey" userId="61aa7c48ee0e3db0" providerId="LiveId" clId="{E50BEBD8-62AD-4A75-B8A1-5E051762A31B}" dt="2022-09-17T15:26:46.825" v="602" actId="255"/>
        <pc:sldMkLst>
          <pc:docMk/>
          <pc:sldMk cId="2744183939" sldId="1590"/>
        </pc:sldMkLst>
        <pc:spChg chg="mod">
          <ac:chgData name="Ed Godfrey" userId="61aa7c48ee0e3db0" providerId="LiveId" clId="{E50BEBD8-62AD-4A75-B8A1-5E051762A31B}" dt="2022-09-17T15:26:46.825" v="602" actId="255"/>
          <ac:spMkLst>
            <pc:docMk/>
            <pc:sldMk cId="2744183939" sldId="1590"/>
            <ac:spMk id="2" creationId="{F08A2007-B9E6-48A8-9E5E-C98EDFD53C8F}"/>
          </ac:spMkLst>
        </pc:spChg>
      </pc:sldChg>
      <pc:sldChg chg="modSp add mod">
        <pc:chgData name="Ed Godfrey" userId="61aa7c48ee0e3db0" providerId="LiveId" clId="{E50BEBD8-62AD-4A75-B8A1-5E051762A31B}" dt="2022-09-17T15:27:40.241" v="616" actId="20577"/>
        <pc:sldMkLst>
          <pc:docMk/>
          <pc:sldMk cId="4269357594" sldId="1591"/>
        </pc:sldMkLst>
        <pc:spChg chg="mod">
          <ac:chgData name="Ed Godfrey" userId="61aa7c48ee0e3db0" providerId="LiveId" clId="{E50BEBD8-62AD-4A75-B8A1-5E051762A31B}" dt="2022-09-17T15:27:35.052" v="605" actId="255"/>
          <ac:spMkLst>
            <pc:docMk/>
            <pc:sldMk cId="4269357594" sldId="1591"/>
            <ac:spMk id="2" creationId="{F08A2007-B9E6-48A8-9E5E-C98EDFD53C8F}"/>
          </ac:spMkLst>
        </pc:spChg>
        <pc:spChg chg="mod">
          <ac:chgData name="Ed Godfrey" userId="61aa7c48ee0e3db0" providerId="LiveId" clId="{E50BEBD8-62AD-4A75-B8A1-5E051762A31B}" dt="2022-09-17T15:27:40.241" v="616" actId="20577"/>
          <ac:spMkLst>
            <pc:docMk/>
            <pc:sldMk cId="4269357594" sldId="1591"/>
            <ac:spMk id="3" creationId="{F6C638D0-C884-48CF-BE26-27EEF100FAF2}"/>
          </ac:spMkLst>
        </pc:spChg>
      </pc:sldChg>
      <pc:sldChg chg="modSp add mod">
        <pc:chgData name="Ed Godfrey" userId="61aa7c48ee0e3db0" providerId="LiveId" clId="{E50BEBD8-62AD-4A75-B8A1-5E051762A31B}" dt="2022-09-17T15:28:36.993" v="631" actId="20577"/>
        <pc:sldMkLst>
          <pc:docMk/>
          <pc:sldMk cId="2919706287" sldId="1592"/>
        </pc:sldMkLst>
        <pc:spChg chg="mod">
          <ac:chgData name="Ed Godfrey" userId="61aa7c48ee0e3db0" providerId="LiveId" clId="{E50BEBD8-62AD-4A75-B8A1-5E051762A31B}" dt="2022-09-17T15:28:36.993" v="631" actId="20577"/>
          <ac:spMkLst>
            <pc:docMk/>
            <pc:sldMk cId="2919706287" sldId="1592"/>
            <ac:spMk id="2" creationId="{F08A2007-B9E6-48A8-9E5E-C98EDFD53C8F}"/>
          </ac:spMkLst>
        </pc:spChg>
        <pc:spChg chg="mod">
          <ac:chgData name="Ed Godfrey" userId="61aa7c48ee0e3db0" providerId="LiveId" clId="{E50BEBD8-62AD-4A75-B8A1-5E051762A31B}" dt="2022-09-17T15:28:11.417" v="626" actId="20577"/>
          <ac:spMkLst>
            <pc:docMk/>
            <pc:sldMk cId="2919706287" sldId="1592"/>
            <ac:spMk id="3" creationId="{F6C638D0-C884-48CF-BE26-27EEF100FAF2}"/>
          </ac:spMkLst>
        </pc:spChg>
      </pc:sldChg>
      <pc:sldChg chg="modSp add modAnim">
        <pc:chgData name="Ed Godfrey" userId="61aa7c48ee0e3db0" providerId="LiveId" clId="{E50BEBD8-62AD-4A75-B8A1-5E051762A31B}" dt="2022-09-17T15:30:04.943" v="685"/>
        <pc:sldMkLst>
          <pc:docMk/>
          <pc:sldMk cId="3784679566" sldId="1593"/>
        </pc:sldMkLst>
        <pc:spChg chg="mod">
          <ac:chgData name="Ed Godfrey" userId="61aa7c48ee0e3db0" providerId="LiveId" clId="{E50BEBD8-62AD-4A75-B8A1-5E051762A31B}" dt="2022-09-17T15:30:00.236" v="683" actId="5793"/>
          <ac:spMkLst>
            <pc:docMk/>
            <pc:sldMk cId="3784679566" sldId="1593"/>
            <ac:spMk id="4" creationId="{3B1BC766-7D33-1F9B-4173-6B559B22910B}"/>
          </ac:spMkLst>
        </pc:spChg>
      </pc:sldChg>
      <pc:sldChg chg="modSp add mod">
        <pc:chgData name="Ed Godfrey" userId="61aa7c48ee0e3db0" providerId="LiveId" clId="{E50BEBD8-62AD-4A75-B8A1-5E051762A31B}" dt="2022-09-17T15:31:15.835" v="688" actId="255"/>
        <pc:sldMkLst>
          <pc:docMk/>
          <pc:sldMk cId="3985860384" sldId="1594"/>
        </pc:sldMkLst>
        <pc:spChg chg="mod">
          <ac:chgData name="Ed Godfrey" userId="61aa7c48ee0e3db0" providerId="LiveId" clId="{E50BEBD8-62AD-4A75-B8A1-5E051762A31B}" dt="2022-09-17T15:31:15.835" v="688" actId="255"/>
          <ac:spMkLst>
            <pc:docMk/>
            <pc:sldMk cId="3985860384" sldId="1594"/>
            <ac:spMk id="2" creationId="{F08A2007-B9E6-48A8-9E5E-C98EDFD53C8F}"/>
          </ac:spMkLst>
        </pc:spChg>
      </pc:sldChg>
      <pc:sldChg chg="add modAnim">
        <pc:chgData name="Ed Godfrey" userId="61aa7c48ee0e3db0" providerId="LiveId" clId="{E50BEBD8-62AD-4A75-B8A1-5E051762A31B}" dt="2022-09-17T15:31:59.879" v="690"/>
        <pc:sldMkLst>
          <pc:docMk/>
          <pc:sldMk cId="3753470930" sldId="1595"/>
        </pc:sldMkLst>
      </pc:sldChg>
      <pc:sldChg chg="modSp add mod">
        <pc:chgData name="Ed Godfrey" userId="61aa7c48ee0e3db0" providerId="LiveId" clId="{E50BEBD8-62AD-4A75-B8A1-5E051762A31B}" dt="2022-09-17T15:32:48.336" v="712" actId="20577"/>
        <pc:sldMkLst>
          <pc:docMk/>
          <pc:sldMk cId="108127856" sldId="1596"/>
        </pc:sldMkLst>
        <pc:spChg chg="mod">
          <ac:chgData name="Ed Godfrey" userId="61aa7c48ee0e3db0" providerId="LiveId" clId="{E50BEBD8-62AD-4A75-B8A1-5E051762A31B}" dt="2022-09-17T15:32:42.931" v="693" actId="255"/>
          <ac:spMkLst>
            <pc:docMk/>
            <pc:sldMk cId="108127856" sldId="1596"/>
            <ac:spMk id="2" creationId="{F08A2007-B9E6-48A8-9E5E-C98EDFD53C8F}"/>
          </ac:spMkLst>
        </pc:spChg>
        <pc:spChg chg="mod">
          <ac:chgData name="Ed Godfrey" userId="61aa7c48ee0e3db0" providerId="LiveId" clId="{E50BEBD8-62AD-4A75-B8A1-5E051762A31B}" dt="2022-09-17T15:32:48.336" v="712" actId="20577"/>
          <ac:spMkLst>
            <pc:docMk/>
            <pc:sldMk cId="108127856" sldId="1596"/>
            <ac:spMk id="3" creationId="{F6C638D0-C884-48CF-BE26-27EEF100FAF2}"/>
          </ac:spMkLst>
        </pc:spChg>
      </pc:sldChg>
      <pc:sldChg chg="add">
        <pc:chgData name="Ed Godfrey" userId="61aa7c48ee0e3db0" providerId="LiveId" clId="{E50BEBD8-62AD-4A75-B8A1-5E051762A31B}" dt="2022-09-17T15:33:16.604" v="713"/>
        <pc:sldMkLst>
          <pc:docMk/>
          <pc:sldMk cId="1724675402" sldId="1597"/>
        </pc:sldMkLst>
      </pc:sldChg>
      <pc:sldChg chg="modSp add mod">
        <pc:chgData name="Ed Godfrey" userId="61aa7c48ee0e3db0" providerId="LiveId" clId="{E50BEBD8-62AD-4A75-B8A1-5E051762A31B}" dt="2022-09-17T15:34:22.799" v="737" actId="5793"/>
        <pc:sldMkLst>
          <pc:docMk/>
          <pc:sldMk cId="2884791659" sldId="1598"/>
        </pc:sldMkLst>
        <pc:spChg chg="mod">
          <ac:chgData name="Ed Godfrey" userId="61aa7c48ee0e3db0" providerId="LiveId" clId="{E50BEBD8-62AD-4A75-B8A1-5E051762A31B}" dt="2022-09-17T15:34:22.799" v="737" actId="5793"/>
          <ac:spMkLst>
            <pc:docMk/>
            <pc:sldMk cId="2884791659" sldId="1598"/>
            <ac:spMk id="2" creationId="{F08A2007-B9E6-48A8-9E5E-C98EDFD53C8F}"/>
          </ac:spMkLst>
        </pc:spChg>
      </pc:sldChg>
      <pc:sldChg chg="addSp modSp add mod modAnim">
        <pc:chgData name="Ed Godfrey" userId="61aa7c48ee0e3db0" providerId="LiveId" clId="{E50BEBD8-62AD-4A75-B8A1-5E051762A31B}" dt="2022-09-17T15:39:57.107" v="1046"/>
        <pc:sldMkLst>
          <pc:docMk/>
          <pc:sldMk cId="1870177747" sldId="1599"/>
        </pc:sldMkLst>
        <pc:spChg chg="add mod">
          <ac:chgData name="Ed Godfrey" userId="61aa7c48ee0e3db0" providerId="LiveId" clId="{E50BEBD8-62AD-4A75-B8A1-5E051762A31B}" dt="2022-09-17T15:39:47.875" v="1042" actId="5793"/>
          <ac:spMkLst>
            <pc:docMk/>
            <pc:sldMk cId="1870177747" sldId="1599"/>
            <ac:spMk id="2" creationId="{C2378DAD-29D9-5DFD-91BC-36E3798D3FD9}"/>
          </ac:spMkLst>
        </pc:spChg>
        <pc:spChg chg="mod">
          <ac:chgData name="Ed Godfrey" userId="61aa7c48ee0e3db0" providerId="LiveId" clId="{E50BEBD8-62AD-4A75-B8A1-5E051762A31B}" dt="2022-09-17T15:37:26.756" v="877" actId="20577"/>
          <ac:spMkLst>
            <pc:docMk/>
            <pc:sldMk cId="1870177747" sldId="1599"/>
            <ac:spMk id="3" creationId="{F6C638D0-C884-48CF-BE26-27EEF100FAF2}"/>
          </ac:spMkLst>
        </pc:spChg>
        <pc:spChg chg="mod">
          <ac:chgData name="Ed Godfrey" userId="61aa7c48ee0e3db0" providerId="LiveId" clId="{E50BEBD8-62AD-4A75-B8A1-5E051762A31B}" dt="2022-09-17T15:38:14.791" v="922" actId="20577"/>
          <ac:spMkLst>
            <pc:docMk/>
            <pc:sldMk cId="1870177747" sldId="1599"/>
            <ac:spMk id="4" creationId="{3B1BC766-7D33-1F9B-4173-6B559B22910B}"/>
          </ac:spMkLst>
        </pc:spChg>
      </pc:sldChg>
      <pc:sldChg chg="modSp add mod">
        <pc:chgData name="Ed Godfrey" userId="61aa7c48ee0e3db0" providerId="LiveId" clId="{E50BEBD8-62AD-4A75-B8A1-5E051762A31B}" dt="2022-09-17T15:40:58.404" v="1049" actId="255"/>
        <pc:sldMkLst>
          <pc:docMk/>
          <pc:sldMk cId="1226189474" sldId="1600"/>
        </pc:sldMkLst>
        <pc:spChg chg="mod">
          <ac:chgData name="Ed Godfrey" userId="61aa7c48ee0e3db0" providerId="LiveId" clId="{E50BEBD8-62AD-4A75-B8A1-5E051762A31B}" dt="2022-09-17T15:40:58.404" v="1049" actId="255"/>
          <ac:spMkLst>
            <pc:docMk/>
            <pc:sldMk cId="1226189474" sldId="1600"/>
            <ac:spMk id="2" creationId="{F08A2007-B9E6-48A8-9E5E-C98EDFD53C8F}"/>
          </ac:spMkLst>
        </pc:spChg>
      </pc:sldChg>
      <pc:sldChg chg="add modAnim">
        <pc:chgData name="Ed Godfrey" userId="61aa7c48ee0e3db0" providerId="LiveId" clId="{E50BEBD8-62AD-4A75-B8A1-5E051762A31B}" dt="2022-09-17T15:41:42.910" v="1051"/>
        <pc:sldMkLst>
          <pc:docMk/>
          <pc:sldMk cId="482817604" sldId="1601"/>
        </pc:sldMkLst>
      </pc:sldChg>
      <pc:sldChg chg="modSp add mod">
        <pc:chgData name="Ed Godfrey" userId="61aa7c48ee0e3db0" providerId="LiveId" clId="{E50BEBD8-62AD-4A75-B8A1-5E051762A31B}" dt="2022-09-17T15:42:58.654" v="1054" actId="255"/>
        <pc:sldMkLst>
          <pc:docMk/>
          <pc:sldMk cId="1645379428" sldId="1602"/>
        </pc:sldMkLst>
        <pc:spChg chg="mod">
          <ac:chgData name="Ed Godfrey" userId="61aa7c48ee0e3db0" providerId="LiveId" clId="{E50BEBD8-62AD-4A75-B8A1-5E051762A31B}" dt="2022-09-17T15:42:58.654" v="1054" actId="255"/>
          <ac:spMkLst>
            <pc:docMk/>
            <pc:sldMk cId="1645379428" sldId="1602"/>
            <ac:spMk id="2" creationId="{F08A2007-B9E6-48A8-9E5E-C98EDFD53C8F}"/>
          </ac:spMkLst>
        </pc:spChg>
      </pc:sldChg>
      <pc:sldChg chg="add">
        <pc:chgData name="Ed Godfrey" userId="61aa7c48ee0e3db0" providerId="LiveId" clId="{E50BEBD8-62AD-4A75-B8A1-5E051762A31B}" dt="2022-09-17T15:43:36.378" v="1058"/>
        <pc:sldMkLst>
          <pc:docMk/>
          <pc:sldMk cId="1756425413" sldId="1603"/>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smtClean="0"/>
              <a:t>9/17/2022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4424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EC93879-1153-42D3-8EC7-7A3CC94658D3}" type="datetimeFigureOut">
              <a:rPr lang="en-US" smtClean="0"/>
              <a:t>9/17/2022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22546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382E1496-D8B1-4FDC-98A5-AD2561A2EE12}" type="datetimeFigureOut">
              <a:rPr lang="en-US" smtClean="0"/>
              <a:t>9/17/2022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776327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9/17/2022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58614390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9/17/2022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5349502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33EE65E-8B04-4250-B4A9-5C65F355F1A2}" type="datetimeFigureOut">
              <a:rPr lang="en-US" smtClean="0"/>
              <a:t>9/17/2022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054261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4F5881F-8E44-4F15-AB98-80B7869E49CA}" type="datetimeFigureOut">
              <a:rPr lang="en-US" smtClean="0"/>
              <a:t>9/17/2022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829666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smtClean="0"/>
              <a:t>9/17/2022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521041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5854CA-19F4-4771-B6A2-DA5C0742B220}" type="datetimeFigureOut">
              <a:rPr lang="en-US" smtClean="0"/>
              <a:t>9/17/2022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87508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5FED2BB1-BB31-4EB8-A961-18800A74EAA8}" type="datetimeFigureOut">
              <a:rPr lang="en-US" smtClean="0"/>
              <a:t>9/17/2022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47570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B40B886-74BB-4D5E-9EA9-584482FE40E6}" type="datetimeFigureOut">
              <a:rPr lang="en-US" smtClean="0"/>
              <a:t>9/17/2022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49207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smtClean="0"/>
              <a:t>9/17/2022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13530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smtClean="0"/>
              <a:t>9/17/2022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10400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1EB24146-07E2-48CA-8629-5887ED47FCDB}" type="datetimeFigureOut">
              <a:rPr lang="en-US" smtClean="0"/>
              <a:t>9/17/2022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59253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407E718-B4F0-433E-A285-0013249184C0}" type="datetimeFigureOut">
              <a:rPr lang="en-US" smtClean="0"/>
              <a:t>9/17/2022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23909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2B8E44C4-3D72-4D6E-86A4-F5491DC49E6D}" type="datetimeFigureOut">
              <a:rPr lang="en-US" smtClean="0"/>
              <a:t>9/17/2022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41502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6B8EA14-E6AC-4B59-973C-7A06B0EDE3E3}" type="datetimeFigureOut">
              <a:rPr lang="en-US" smtClean="0"/>
              <a:t>9/17/2022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341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lumOff val="5000"/>
          </a:schemeClr>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3BB3B3F-C0CE-47CB-BCED-F49A710726FF}" type="datetimeFigureOut">
              <a:rPr lang="en-US" smtClean="0"/>
              <a:t>9/17/2022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43324815"/>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10;&#10;Description automatically generated">
            <a:extLst>
              <a:ext uri="{FF2B5EF4-FFF2-40B4-BE49-F238E27FC236}">
                <a16:creationId xmlns:a16="http://schemas.microsoft.com/office/drawing/2014/main" id="{870B0A0D-B915-576F-7DD2-FB605AA75A1C}"/>
              </a:ext>
            </a:extLst>
          </p:cNvPr>
          <p:cNvPicPr>
            <a:picLocks noChangeAspect="1"/>
          </p:cNvPicPr>
          <p:nvPr/>
        </p:nvPicPr>
        <p:blipFill>
          <a:blip r:embed="rId2"/>
          <a:stretch>
            <a:fillRect/>
          </a:stretch>
        </p:blipFill>
        <p:spPr>
          <a:xfrm>
            <a:off x="0" y="18288"/>
            <a:ext cx="12192000" cy="6858000"/>
          </a:xfrm>
          <a:prstGeom prst="rect">
            <a:avLst/>
          </a:prstGeom>
        </p:spPr>
      </p:pic>
      <p:sp>
        <p:nvSpPr>
          <p:cNvPr id="5" name="TextBox 4">
            <a:extLst>
              <a:ext uri="{FF2B5EF4-FFF2-40B4-BE49-F238E27FC236}">
                <a16:creationId xmlns:a16="http://schemas.microsoft.com/office/drawing/2014/main" id="{0CAA8F06-2798-4F2A-8DC9-8E009C9AC104}"/>
              </a:ext>
            </a:extLst>
          </p:cNvPr>
          <p:cNvSpPr txBox="1"/>
          <p:nvPr/>
        </p:nvSpPr>
        <p:spPr>
          <a:xfrm>
            <a:off x="94891" y="6281774"/>
            <a:ext cx="6688901" cy="400110"/>
          </a:xfrm>
          <a:prstGeom prst="rect">
            <a:avLst/>
          </a:prstGeom>
          <a:noFill/>
        </p:spPr>
        <p:txBody>
          <a:bodyPr wrap="square" rtlCol="0">
            <a:spAutoFit/>
          </a:bodyPr>
          <a:lstStyle/>
          <a:p>
            <a:r>
              <a:rPr lang="en-US" sz="2000" dirty="0">
                <a:latin typeface="Candara" panose="020E0502030303020204" pitchFamily="34" charset="0"/>
              </a:rPr>
              <a:t>September 18, 2022</a:t>
            </a:r>
          </a:p>
        </p:txBody>
      </p:sp>
      <p:sp>
        <p:nvSpPr>
          <p:cNvPr id="7" name="TextBox 6">
            <a:extLst>
              <a:ext uri="{FF2B5EF4-FFF2-40B4-BE49-F238E27FC236}">
                <a16:creationId xmlns:a16="http://schemas.microsoft.com/office/drawing/2014/main" id="{C280FE89-7750-DB82-5532-457A69521DF4}"/>
              </a:ext>
            </a:extLst>
          </p:cNvPr>
          <p:cNvSpPr txBox="1"/>
          <p:nvPr/>
        </p:nvSpPr>
        <p:spPr>
          <a:xfrm>
            <a:off x="94891" y="4838661"/>
            <a:ext cx="12002218" cy="1569660"/>
          </a:xfrm>
          <a:prstGeom prst="rect">
            <a:avLst/>
          </a:prstGeom>
          <a:noFill/>
        </p:spPr>
        <p:txBody>
          <a:bodyPr wrap="square" rtlCol="0">
            <a:spAutoFit/>
          </a:bodyPr>
          <a:lstStyle/>
          <a:p>
            <a:pPr marL="0" marR="0" algn="ctr">
              <a:spcBef>
                <a:spcPts val="0"/>
              </a:spcBef>
              <a:spcAft>
                <a:spcPts val="0"/>
              </a:spcAft>
            </a:pPr>
            <a:r>
              <a:rPr lang="en-US" sz="9600" dirty="0">
                <a:effectLst/>
                <a:latin typeface="Gabriola" panose="04040605051002020D02" pitchFamily="82" charset="0"/>
                <a:ea typeface="Calibri" panose="020F0502020204030204" pitchFamily="34" charset="0"/>
                <a:cs typeface="Calibri" panose="020F0502020204030204" pitchFamily="34" charset="0"/>
              </a:rPr>
              <a:t>Psalm 101</a:t>
            </a:r>
            <a:endParaRPr lang="en-US" sz="9600" dirty="0">
              <a:effectLst/>
              <a:latin typeface="Gabriola" panose="04040605051002020D02" pitchFamily="8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75922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Charles </a:t>
            </a:r>
            <a:r>
              <a:rPr lang="en-US" sz="3600" b="1" dirty="0" err="1">
                <a:solidFill>
                  <a:srgbClr val="00B0F0"/>
                </a:solidFill>
              </a:rPr>
              <a:t>spurgeon</a:t>
            </a:r>
            <a:endParaRPr lang="en-US" sz="3600" b="1" dirty="0">
              <a:solidFill>
                <a:srgbClr val="00B0F0"/>
              </a:solidFill>
            </a:endParaRP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49527"/>
            <a:ext cx="11590636" cy="3785652"/>
          </a:xfrm>
          <a:prstGeom prst="rect">
            <a:avLst/>
          </a:prstGeom>
          <a:noFill/>
        </p:spPr>
        <p:txBody>
          <a:bodyPr wrap="square" rtlCol="0">
            <a:spAutoFit/>
          </a:bodyPr>
          <a:lstStyle/>
          <a:p>
            <a:pPr marL="0" marR="0" algn="just">
              <a:spcBef>
                <a:spcPts val="0"/>
              </a:spcBef>
              <a:spcAft>
                <a:spcPts val="0"/>
              </a:spcAft>
            </a:pPr>
            <a:r>
              <a:rPr lang="en-US" sz="4000" i="1" dirty="0">
                <a:effectLst/>
                <a:latin typeface="Calibri" panose="020F0502020204030204" pitchFamily="34" charset="0"/>
                <a:ea typeface="Times New Roman" panose="02020603050405020304" pitchFamily="18" charset="0"/>
                <a:cs typeface="Calibri" panose="020F0502020204030204" pitchFamily="34" charset="0"/>
              </a:rPr>
              <a:t>[David] feels the need not merely of divine help, but also of the divine presence, that so he may be instructed, and sanctified, and made fit for the discharge of his high vocation. David longed for a more special and effectual visitation from the Lord before he began his reign.</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82209921"/>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1 John 1:6-7</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49527"/>
            <a:ext cx="11590636" cy="3170099"/>
          </a:xfrm>
          <a:prstGeom prst="rect">
            <a:avLst/>
          </a:prstGeom>
          <a:noFill/>
        </p:spPr>
        <p:txBody>
          <a:bodyPr wrap="square" rtlCol="0">
            <a:spAutoFit/>
          </a:bodyPr>
          <a:lstStyle/>
          <a:p>
            <a:pPr marL="0" marR="0" algn="just">
              <a:spcBef>
                <a:spcPts val="0"/>
              </a:spcBef>
              <a:spcAft>
                <a:spcPts val="0"/>
              </a:spcAft>
            </a:pPr>
            <a:r>
              <a:rPr lang="en-US" sz="4000" i="1" dirty="0">
                <a:effectLst/>
                <a:latin typeface="Calibri" panose="020F0502020204030204" pitchFamily="34" charset="0"/>
                <a:ea typeface="Times New Roman" panose="02020603050405020304" pitchFamily="18" charset="0"/>
                <a:cs typeface="Calibri" panose="020F0502020204030204" pitchFamily="34" charset="0"/>
              </a:rPr>
              <a:t>6 If we say that we have fellowship with Him and yet walk in the darkness, we lie and do not practice the truth; 7 but if we walk in the Light as He Himself is in the Light, we have fellowship with one another, and the blood of Jesus His Son cleanses us from all sin.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68938478"/>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marL="857250" indent="-857250">
              <a:buClr>
                <a:srgbClr val="00B0F0"/>
              </a:buClr>
              <a:buSzPct val="100000"/>
              <a:buFont typeface="+mj-lt"/>
              <a:buAutoNum type="romanUcPeriod"/>
            </a:pPr>
            <a:r>
              <a:rPr lang="en-US" sz="3600" b="1" dirty="0">
                <a:solidFill>
                  <a:srgbClr val="00B0F0"/>
                </a:solidFill>
              </a:rPr>
              <a:t>David’s resolve in personal conduct </a:t>
            </a:r>
            <a:r>
              <a:rPr lang="en-US" sz="3600" b="1" baseline="30000" dirty="0">
                <a:solidFill>
                  <a:srgbClr val="00B0F0"/>
                </a:solidFill>
              </a:rPr>
              <a:t>(1-4)</a:t>
            </a:r>
          </a:p>
        </p:txBody>
      </p:sp>
      <p:sp>
        <p:nvSpPr>
          <p:cNvPr id="4" name="TextBox 3">
            <a:extLst>
              <a:ext uri="{FF2B5EF4-FFF2-40B4-BE49-F238E27FC236}">
                <a16:creationId xmlns:a16="http://schemas.microsoft.com/office/drawing/2014/main" id="{3B1BC766-7D33-1F9B-4173-6B559B22910B}"/>
              </a:ext>
            </a:extLst>
          </p:cNvPr>
          <p:cNvSpPr txBox="1"/>
          <p:nvPr/>
        </p:nvSpPr>
        <p:spPr>
          <a:xfrm>
            <a:off x="300682" y="931895"/>
            <a:ext cx="11590636" cy="2308324"/>
          </a:xfrm>
          <a:prstGeom prst="rect">
            <a:avLst/>
          </a:prstGeom>
          <a:noFill/>
        </p:spPr>
        <p:txBody>
          <a:bodyPr wrap="square" rtlCol="0">
            <a:spAutoFit/>
          </a:bodyPr>
          <a:lstStyle/>
          <a:p>
            <a:pPr marL="514350" marR="0" indent="-514350" algn="just">
              <a:spcBef>
                <a:spcPts val="0"/>
              </a:spcBef>
              <a:spcAft>
                <a:spcPts val="0"/>
              </a:spcAft>
              <a:buAutoNum type="alphaUcPeriod"/>
            </a:pPr>
            <a:r>
              <a:rPr lang="en-US" sz="3200" dirty="0">
                <a:effectLst/>
                <a:latin typeface="Calibri" panose="020F0502020204030204" pitchFamily="34" charset="0"/>
                <a:ea typeface="Calibri" panose="020F0502020204030204" pitchFamily="34" charset="0"/>
                <a:cs typeface="Calibri" panose="020F0502020204030204" pitchFamily="34" charset="0"/>
              </a:rPr>
              <a:t>A life governed by mercy and justice (1)</a:t>
            </a:r>
          </a:p>
          <a:p>
            <a:pPr marL="514350" marR="0" indent="-514350" algn="just">
              <a:spcBef>
                <a:spcPts val="0"/>
              </a:spcBef>
              <a:spcAft>
                <a:spcPts val="0"/>
              </a:spcAft>
              <a:buAutoNum type="alphaUcPeriod"/>
            </a:pPr>
            <a:r>
              <a:rPr lang="en-US" sz="3200" dirty="0">
                <a:latin typeface="Calibri" panose="020F0502020204030204" pitchFamily="34" charset="0"/>
                <a:ea typeface="Calibri" panose="020F0502020204030204" pitchFamily="34" charset="0"/>
                <a:cs typeface="Calibri" panose="020F0502020204030204" pitchFamily="34" charset="0"/>
              </a:rPr>
              <a:t>A life governed by the presence of God (2)</a:t>
            </a:r>
          </a:p>
          <a:p>
            <a:pPr algn="just"/>
            <a:r>
              <a:rPr lang="en-US" sz="2400" i="1" dirty="0"/>
              <a:t>I will give heed to the blameless way. When will You come to me? I will walk within my house in the integrity of my heart.</a:t>
            </a:r>
            <a:endParaRPr lang="en-US" sz="2400" dirty="0"/>
          </a:p>
          <a:p>
            <a:pPr marR="0" algn="just">
              <a:spcBef>
                <a:spcPts val="0"/>
              </a:spcBef>
              <a:spcAft>
                <a:spcPts val="0"/>
              </a:spcAft>
            </a:pPr>
            <a:endParaRPr lang="en-US" sz="32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28031647"/>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750"/>
                                        <p:tgtEl>
                                          <p:spTgt spid="4">
                                            <p:txEl>
                                              <p:pRg st="1" end="1"/>
                                            </p:txEl>
                                          </p:spTgt>
                                        </p:tgtEl>
                                      </p:cBhvr>
                                    </p:animEffect>
                                  </p:childTnLst>
                                </p:cTn>
                              </p:par>
                            </p:childTnLst>
                          </p:cTn>
                        </p:par>
                        <p:par>
                          <p:cTn id="8" fill="hold">
                            <p:stCondLst>
                              <p:cond delay="2000"/>
                            </p:stCondLst>
                            <p:childTnLst>
                              <p:par>
                                <p:cTn id="9" presetID="10" presetClass="entr" presetSubtype="0" fill="hold" grpId="0" nodeType="afterEffect">
                                  <p:stCondLst>
                                    <p:cond delay="750"/>
                                  </p:stCondLst>
                                  <p:childTnLst>
                                    <p:set>
                                      <p:cBhvr>
                                        <p:cTn id="10" dur="1" fill="hold">
                                          <p:stCondLst>
                                            <p:cond delay="0"/>
                                          </p:stCondLst>
                                        </p:cTn>
                                        <p:tgtEl>
                                          <p:spTgt spid="4">
                                            <p:txEl>
                                              <p:pRg st="2" end="2"/>
                                            </p:txEl>
                                          </p:spTgt>
                                        </p:tgtEl>
                                        <p:attrNameLst>
                                          <p:attrName>style.visibility</p:attrName>
                                        </p:attrNameLst>
                                      </p:cBhvr>
                                      <p:to>
                                        <p:strVal val="visible"/>
                                      </p:to>
                                    </p:set>
                                    <p:animEffect transition="in" filter="fade">
                                      <p:cBhvr>
                                        <p:cTn id="11" dur="175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Charles </a:t>
            </a:r>
            <a:r>
              <a:rPr lang="en-US" sz="3600" b="1" dirty="0" err="1">
                <a:solidFill>
                  <a:srgbClr val="00B0F0"/>
                </a:solidFill>
              </a:rPr>
              <a:t>spurgeon</a:t>
            </a:r>
            <a:endParaRPr lang="en-US" sz="3600" b="1" dirty="0">
              <a:solidFill>
                <a:srgbClr val="00B0F0"/>
              </a:solidFill>
            </a:endParaRP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49527"/>
            <a:ext cx="11590636" cy="2554545"/>
          </a:xfrm>
          <a:prstGeom prst="rect">
            <a:avLst/>
          </a:prstGeom>
          <a:noFill/>
        </p:spPr>
        <p:txBody>
          <a:bodyPr wrap="square" rtlCol="0">
            <a:spAutoFit/>
          </a:bodyPr>
          <a:lstStyle/>
          <a:p>
            <a:pPr marL="0" marR="0" algn="just">
              <a:spcBef>
                <a:spcPts val="0"/>
              </a:spcBef>
              <a:spcAft>
                <a:spcPts val="0"/>
              </a:spcAft>
            </a:pPr>
            <a:r>
              <a:rPr lang="en-US" sz="4000" i="1" dirty="0">
                <a:effectLst/>
                <a:latin typeface="Calibri" panose="020F0502020204030204" pitchFamily="34" charset="0"/>
                <a:ea typeface="Times New Roman" panose="02020603050405020304" pitchFamily="18" charset="0"/>
                <a:cs typeface="Calibri" panose="020F0502020204030204" pitchFamily="34" charset="0"/>
              </a:rPr>
              <a:t>“Reader, how fares it with your family? Do you sing in the choir and sin in the chamber? Are you a saint abroad and a devil at home? For shame! What we are at home, that we are indeed.”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44183939"/>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Adam Clarke</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49527"/>
            <a:ext cx="11590636" cy="1323439"/>
          </a:xfrm>
          <a:prstGeom prst="rect">
            <a:avLst/>
          </a:prstGeom>
          <a:noFill/>
        </p:spPr>
        <p:txBody>
          <a:bodyPr wrap="square" rtlCol="0">
            <a:spAutoFit/>
          </a:bodyPr>
          <a:lstStyle/>
          <a:p>
            <a:pPr marL="0" marR="0" algn="just">
              <a:spcBef>
                <a:spcPts val="0"/>
              </a:spcBef>
              <a:spcAft>
                <a:spcPts val="0"/>
              </a:spcAft>
            </a:pPr>
            <a:r>
              <a:rPr lang="en-US" sz="4000" dirty="0">
                <a:effectLst/>
                <a:latin typeface="Calibri" panose="020F0502020204030204" pitchFamily="34" charset="0"/>
                <a:ea typeface="Times New Roman" panose="02020603050405020304" pitchFamily="18" charset="0"/>
              </a:rPr>
              <a:t>“How many are as meek as lambs among </a:t>
            </a:r>
            <a:r>
              <a:rPr lang="en-US" sz="4000" i="1" dirty="0">
                <a:effectLst/>
                <a:latin typeface="Calibri" panose="020F0502020204030204" pitchFamily="34" charset="0"/>
                <a:ea typeface="Times New Roman" panose="02020603050405020304" pitchFamily="18" charset="0"/>
              </a:rPr>
              <a:t>others</a:t>
            </a:r>
            <a:r>
              <a:rPr lang="en-US" sz="4000" dirty="0">
                <a:effectLst/>
                <a:latin typeface="Calibri" panose="020F0502020204030204" pitchFamily="34" charset="0"/>
                <a:ea typeface="Times New Roman" panose="02020603050405020304" pitchFamily="18" charset="0"/>
              </a:rPr>
              <a:t>, but when at </a:t>
            </a:r>
            <a:r>
              <a:rPr lang="en-US" sz="4000" i="1" dirty="0">
                <a:effectLst/>
                <a:latin typeface="Calibri" panose="020F0502020204030204" pitchFamily="34" charset="0"/>
                <a:ea typeface="Times New Roman" panose="02020603050405020304" pitchFamily="18" charset="0"/>
              </a:rPr>
              <a:t>home</a:t>
            </a:r>
            <a:r>
              <a:rPr lang="en-US" sz="4000" dirty="0">
                <a:effectLst/>
                <a:latin typeface="Calibri" panose="020F0502020204030204" pitchFamily="34" charset="0"/>
                <a:ea typeface="Times New Roman" panose="02020603050405020304" pitchFamily="18" charset="0"/>
              </a:rPr>
              <a:t> they are </a:t>
            </a:r>
            <a:r>
              <a:rPr lang="en-US" sz="4000" i="1" dirty="0">
                <a:effectLst/>
                <a:latin typeface="Calibri" panose="020F0502020204030204" pitchFamily="34" charset="0"/>
                <a:ea typeface="Times New Roman" panose="02020603050405020304" pitchFamily="18" charset="0"/>
              </a:rPr>
              <a:t>wasps</a:t>
            </a:r>
            <a:r>
              <a:rPr lang="en-US" sz="4000" dirty="0">
                <a:effectLst/>
                <a:latin typeface="Calibri" panose="020F0502020204030204" pitchFamily="34" charset="0"/>
                <a:ea typeface="Times New Roman" panose="02020603050405020304" pitchFamily="18" charset="0"/>
              </a:rPr>
              <a:t> or </a:t>
            </a:r>
            <a:r>
              <a:rPr lang="en-US" sz="4000" i="1" dirty="0">
                <a:effectLst/>
                <a:latin typeface="Calibri" panose="020F0502020204030204" pitchFamily="34" charset="0"/>
                <a:ea typeface="Times New Roman" panose="02020603050405020304" pitchFamily="18" charset="0"/>
              </a:rPr>
              <a:t>tigers</a:t>
            </a:r>
            <a:r>
              <a:rPr lang="en-US" sz="4000" dirty="0">
                <a:effectLst/>
                <a:latin typeface="Calibri" panose="020F0502020204030204" pitchFamily="34" charset="0"/>
                <a:ea typeface="Times New Roman" panose="02020603050405020304" pitchFamily="18" charset="0"/>
              </a:rPr>
              <a:t>!”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69357594"/>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Integrity</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49527"/>
            <a:ext cx="11590636" cy="1323439"/>
          </a:xfrm>
          <a:prstGeom prst="rect">
            <a:avLst/>
          </a:prstGeom>
          <a:noFill/>
        </p:spPr>
        <p:txBody>
          <a:bodyPr wrap="square" rtlCol="0">
            <a:spAutoFit/>
          </a:bodyPr>
          <a:lstStyle/>
          <a:p>
            <a:pPr marL="0" marR="0" algn="just">
              <a:spcBef>
                <a:spcPts val="0"/>
              </a:spcBef>
              <a:spcAft>
                <a:spcPts val="0"/>
              </a:spcAft>
            </a:pPr>
            <a:r>
              <a:rPr lang="en-US" sz="4000" dirty="0">
                <a:latin typeface="Calibri" panose="020F0502020204030204" pitchFamily="34" charset="0"/>
                <a:ea typeface="Times New Roman" panose="02020603050405020304" pitchFamily="18" charset="0"/>
              </a:rPr>
              <a:t>D</a:t>
            </a:r>
            <a:r>
              <a:rPr lang="en-US" sz="4000" dirty="0">
                <a:effectLst/>
                <a:latin typeface="Calibri" panose="020F0502020204030204" pitchFamily="34" charset="0"/>
                <a:ea typeface="Times New Roman" panose="02020603050405020304" pitchFamily="18" charset="0"/>
              </a:rPr>
              <a:t>oing the right thing, all the time, with the right motive, regardless of who is or is not watching.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19706287"/>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marL="857250" indent="-857250">
              <a:buClr>
                <a:srgbClr val="00B0F0"/>
              </a:buClr>
              <a:buSzPct val="100000"/>
              <a:buFont typeface="+mj-lt"/>
              <a:buAutoNum type="romanUcPeriod"/>
            </a:pPr>
            <a:r>
              <a:rPr lang="en-US" sz="3600" b="1" dirty="0">
                <a:solidFill>
                  <a:srgbClr val="00B0F0"/>
                </a:solidFill>
              </a:rPr>
              <a:t>David’s resolve in personal conduct </a:t>
            </a:r>
            <a:r>
              <a:rPr lang="en-US" sz="3600" b="1" baseline="30000" dirty="0">
                <a:solidFill>
                  <a:srgbClr val="00B0F0"/>
                </a:solidFill>
              </a:rPr>
              <a:t>(1-4)</a:t>
            </a:r>
          </a:p>
        </p:txBody>
      </p:sp>
      <p:sp>
        <p:nvSpPr>
          <p:cNvPr id="4" name="TextBox 3">
            <a:extLst>
              <a:ext uri="{FF2B5EF4-FFF2-40B4-BE49-F238E27FC236}">
                <a16:creationId xmlns:a16="http://schemas.microsoft.com/office/drawing/2014/main" id="{3B1BC766-7D33-1F9B-4173-6B559B22910B}"/>
              </a:ext>
            </a:extLst>
          </p:cNvPr>
          <p:cNvSpPr txBox="1"/>
          <p:nvPr/>
        </p:nvSpPr>
        <p:spPr>
          <a:xfrm>
            <a:off x="300682" y="931895"/>
            <a:ext cx="11590636" cy="3354765"/>
          </a:xfrm>
          <a:prstGeom prst="rect">
            <a:avLst/>
          </a:prstGeom>
          <a:noFill/>
        </p:spPr>
        <p:txBody>
          <a:bodyPr wrap="square" rtlCol="0">
            <a:spAutoFit/>
          </a:bodyPr>
          <a:lstStyle/>
          <a:p>
            <a:pPr marL="514350" marR="0" indent="-514350" algn="just">
              <a:spcBef>
                <a:spcPts val="0"/>
              </a:spcBef>
              <a:spcAft>
                <a:spcPts val="0"/>
              </a:spcAft>
              <a:buAutoNum type="alphaUcPeriod"/>
            </a:pPr>
            <a:r>
              <a:rPr lang="en-US" sz="3200" dirty="0">
                <a:effectLst/>
                <a:latin typeface="Calibri" panose="020F0502020204030204" pitchFamily="34" charset="0"/>
                <a:ea typeface="Calibri" panose="020F0502020204030204" pitchFamily="34" charset="0"/>
                <a:cs typeface="Calibri" panose="020F0502020204030204" pitchFamily="34" charset="0"/>
              </a:rPr>
              <a:t>A life governed by mercy and justice (1)</a:t>
            </a:r>
          </a:p>
          <a:p>
            <a:pPr marL="514350" marR="0" indent="-514350" algn="just">
              <a:spcBef>
                <a:spcPts val="0"/>
              </a:spcBef>
              <a:spcAft>
                <a:spcPts val="0"/>
              </a:spcAft>
              <a:buAutoNum type="alphaUcPeriod"/>
            </a:pPr>
            <a:r>
              <a:rPr lang="en-US" sz="3200" dirty="0">
                <a:latin typeface="Calibri" panose="020F0502020204030204" pitchFamily="34" charset="0"/>
                <a:ea typeface="Calibri" panose="020F0502020204030204" pitchFamily="34" charset="0"/>
                <a:cs typeface="Calibri" panose="020F0502020204030204" pitchFamily="34" charset="0"/>
              </a:rPr>
              <a:t>A life governed by the presence of God (2)</a:t>
            </a:r>
          </a:p>
          <a:p>
            <a:pPr marL="514350" marR="0" indent="-514350" algn="just">
              <a:spcBef>
                <a:spcPts val="0"/>
              </a:spcBef>
              <a:spcAft>
                <a:spcPts val="0"/>
              </a:spcAft>
              <a:buAutoNum type="alphaUcPeriod"/>
            </a:pPr>
            <a:r>
              <a:rPr lang="en-US" sz="3200" dirty="0">
                <a:latin typeface="Calibri" panose="020F0502020204030204" pitchFamily="34" charset="0"/>
                <a:ea typeface="Calibri" panose="020F0502020204030204" pitchFamily="34" charset="0"/>
                <a:cs typeface="Calibri" panose="020F0502020204030204" pitchFamily="34" charset="0"/>
              </a:rPr>
              <a:t>A life governed by avoiding evil (3-4)</a:t>
            </a:r>
          </a:p>
          <a:p>
            <a:pPr marR="0" algn="just">
              <a:spcBef>
                <a:spcPts val="0"/>
              </a:spcBef>
              <a:spcAft>
                <a:spcPts val="0"/>
              </a:spcAft>
            </a:pPr>
            <a:r>
              <a:rPr lang="en-US" sz="2800" i="1" dirty="0"/>
              <a:t>3 I will set no worthless thing before my eyes; I hate the work of those who fall away; It shall not fasten its grip on me. 4 A perverse heart shall depart from me; I will know no evil.</a:t>
            </a:r>
            <a:endParaRPr lang="en-US" sz="2800" dirty="0"/>
          </a:p>
          <a:p>
            <a:pPr marR="0" algn="just">
              <a:spcBef>
                <a:spcPts val="0"/>
              </a:spcBef>
              <a:spcAft>
                <a:spcPts val="0"/>
              </a:spcAft>
            </a:pPr>
            <a:endParaRPr lang="en-US" sz="32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84679566"/>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1750"/>
                                        <p:tgtEl>
                                          <p:spTgt spid="4">
                                            <p:txEl>
                                              <p:pRg st="2" end="2"/>
                                            </p:txEl>
                                          </p:spTgt>
                                        </p:tgtEl>
                                      </p:cBhvr>
                                    </p:animEffect>
                                  </p:childTnLst>
                                </p:cTn>
                              </p:par>
                            </p:childTnLst>
                          </p:cTn>
                        </p:par>
                        <p:par>
                          <p:cTn id="8" fill="hold">
                            <p:stCondLst>
                              <p:cond delay="2000"/>
                            </p:stCondLst>
                            <p:childTnLst>
                              <p:par>
                                <p:cTn id="9" presetID="10" presetClass="entr" presetSubtype="0" fill="hold" grpId="0" nodeType="afterEffect">
                                  <p:stCondLst>
                                    <p:cond delay="750"/>
                                  </p:stCondLst>
                                  <p:childTnLst>
                                    <p:set>
                                      <p:cBhvr>
                                        <p:cTn id="10" dur="1" fill="hold">
                                          <p:stCondLst>
                                            <p:cond delay="0"/>
                                          </p:stCondLst>
                                        </p:cTn>
                                        <p:tgtEl>
                                          <p:spTgt spid="4">
                                            <p:txEl>
                                              <p:pRg st="3" end="3"/>
                                            </p:txEl>
                                          </p:spTgt>
                                        </p:tgtEl>
                                        <p:attrNameLst>
                                          <p:attrName>style.visibility</p:attrName>
                                        </p:attrNameLst>
                                      </p:cBhvr>
                                      <p:to>
                                        <p:strVal val="visible"/>
                                      </p:to>
                                    </p:set>
                                    <p:animEffect transition="in" filter="fade">
                                      <p:cBhvr>
                                        <p:cTn id="11" dur="175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Alexander Maclaren</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49527"/>
            <a:ext cx="11590636" cy="2554545"/>
          </a:xfrm>
          <a:prstGeom prst="rect">
            <a:avLst/>
          </a:prstGeom>
          <a:noFill/>
        </p:spPr>
        <p:txBody>
          <a:bodyPr wrap="square" rtlCol="0">
            <a:spAutoFit/>
          </a:bodyPr>
          <a:lstStyle/>
          <a:p>
            <a:pPr marL="0" marR="0" algn="just">
              <a:spcBef>
                <a:spcPts val="0"/>
              </a:spcBef>
              <a:spcAft>
                <a:spcPts val="0"/>
              </a:spcAft>
            </a:pPr>
            <a:r>
              <a:rPr lang="en-US" sz="4000" i="1" dirty="0">
                <a:effectLst/>
                <a:latin typeface="Calibri" panose="020F0502020204030204" pitchFamily="34" charset="0"/>
                <a:ea typeface="Times New Roman" panose="02020603050405020304" pitchFamily="18" charset="0"/>
                <a:cs typeface="Calibri" panose="020F0502020204030204" pitchFamily="34" charset="0"/>
              </a:rPr>
              <a:t>The recesses of an Eastern palace were often foul with lust, and hid extravagances of caprice and self-indulgence; but this ruler will behave there as one who has Jehovah for a guest.</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85860384"/>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marL="857250" indent="-857250">
              <a:buClr>
                <a:srgbClr val="00B0F0"/>
              </a:buClr>
              <a:buSzPct val="100000"/>
              <a:buFont typeface="+mj-lt"/>
              <a:buAutoNum type="romanUcPeriod"/>
            </a:pPr>
            <a:r>
              <a:rPr lang="en-US" sz="3600" b="1" dirty="0">
                <a:solidFill>
                  <a:srgbClr val="00B0F0"/>
                </a:solidFill>
              </a:rPr>
              <a:t>David’s resolve in personal conduct </a:t>
            </a:r>
            <a:r>
              <a:rPr lang="en-US" sz="3600" b="1" baseline="30000" dirty="0">
                <a:solidFill>
                  <a:srgbClr val="00B0F0"/>
                </a:solidFill>
              </a:rPr>
              <a:t>(1-4)</a:t>
            </a:r>
          </a:p>
        </p:txBody>
      </p:sp>
      <p:sp>
        <p:nvSpPr>
          <p:cNvPr id="4" name="TextBox 3">
            <a:extLst>
              <a:ext uri="{FF2B5EF4-FFF2-40B4-BE49-F238E27FC236}">
                <a16:creationId xmlns:a16="http://schemas.microsoft.com/office/drawing/2014/main" id="{3B1BC766-7D33-1F9B-4173-6B559B22910B}"/>
              </a:ext>
            </a:extLst>
          </p:cNvPr>
          <p:cNvSpPr txBox="1"/>
          <p:nvPr/>
        </p:nvSpPr>
        <p:spPr>
          <a:xfrm>
            <a:off x="300682" y="931895"/>
            <a:ext cx="11590636" cy="3354765"/>
          </a:xfrm>
          <a:prstGeom prst="rect">
            <a:avLst/>
          </a:prstGeom>
          <a:noFill/>
        </p:spPr>
        <p:txBody>
          <a:bodyPr wrap="square" rtlCol="0">
            <a:spAutoFit/>
          </a:bodyPr>
          <a:lstStyle/>
          <a:p>
            <a:pPr marL="514350" marR="0" indent="-514350" algn="just">
              <a:spcBef>
                <a:spcPts val="0"/>
              </a:spcBef>
              <a:spcAft>
                <a:spcPts val="0"/>
              </a:spcAft>
              <a:buAutoNum type="alphaUcPeriod"/>
            </a:pPr>
            <a:r>
              <a:rPr lang="en-US" sz="3200" dirty="0">
                <a:effectLst/>
                <a:latin typeface="Calibri" panose="020F0502020204030204" pitchFamily="34" charset="0"/>
                <a:ea typeface="Calibri" panose="020F0502020204030204" pitchFamily="34" charset="0"/>
                <a:cs typeface="Calibri" panose="020F0502020204030204" pitchFamily="34" charset="0"/>
              </a:rPr>
              <a:t>A life governed by mercy and justice (1)</a:t>
            </a:r>
          </a:p>
          <a:p>
            <a:pPr marL="514350" marR="0" indent="-514350" algn="just">
              <a:spcBef>
                <a:spcPts val="0"/>
              </a:spcBef>
              <a:spcAft>
                <a:spcPts val="0"/>
              </a:spcAft>
              <a:buAutoNum type="alphaUcPeriod"/>
            </a:pPr>
            <a:r>
              <a:rPr lang="en-US" sz="3200" dirty="0">
                <a:latin typeface="Calibri" panose="020F0502020204030204" pitchFamily="34" charset="0"/>
                <a:ea typeface="Calibri" panose="020F0502020204030204" pitchFamily="34" charset="0"/>
                <a:cs typeface="Calibri" panose="020F0502020204030204" pitchFamily="34" charset="0"/>
              </a:rPr>
              <a:t>A life governed by the presence of God (2)</a:t>
            </a:r>
          </a:p>
          <a:p>
            <a:pPr marL="514350" marR="0" indent="-514350" algn="just">
              <a:spcBef>
                <a:spcPts val="0"/>
              </a:spcBef>
              <a:spcAft>
                <a:spcPts val="0"/>
              </a:spcAft>
              <a:buAutoNum type="alphaUcPeriod"/>
            </a:pPr>
            <a:r>
              <a:rPr lang="en-US" sz="3200" dirty="0">
                <a:latin typeface="Calibri" panose="020F0502020204030204" pitchFamily="34" charset="0"/>
                <a:ea typeface="Calibri" panose="020F0502020204030204" pitchFamily="34" charset="0"/>
                <a:cs typeface="Calibri" panose="020F0502020204030204" pitchFamily="34" charset="0"/>
              </a:rPr>
              <a:t>A life governed by avoiding evil (3-4)</a:t>
            </a:r>
          </a:p>
          <a:p>
            <a:pPr marR="0" algn="just">
              <a:spcBef>
                <a:spcPts val="0"/>
              </a:spcBef>
              <a:spcAft>
                <a:spcPts val="0"/>
              </a:spcAft>
            </a:pPr>
            <a:r>
              <a:rPr lang="en-US" sz="2800" i="1" dirty="0"/>
              <a:t>3 I will set no worthless thing before my eyes; I hate the work of those who fall away; It shall not fasten its grip on me. 4 A perverse heart shall depart from me; I will know no evil.</a:t>
            </a:r>
            <a:endParaRPr lang="en-US" sz="2800" dirty="0"/>
          </a:p>
          <a:p>
            <a:pPr marR="0" algn="just">
              <a:spcBef>
                <a:spcPts val="0"/>
              </a:spcBef>
              <a:spcAft>
                <a:spcPts val="0"/>
              </a:spcAft>
            </a:pPr>
            <a:endParaRPr lang="en-US" sz="32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53470930"/>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1 Corinthians 15:33</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49527"/>
            <a:ext cx="11590636" cy="1323439"/>
          </a:xfrm>
          <a:prstGeom prst="rect">
            <a:avLst/>
          </a:prstGeom>
          <a:noFill/>
        </p:spPr>
        <p:txBody>
          <a:bodyPr wrap="square" rtlCol="0">
            <a:spAutoFit/>
          </a:bodyPr>
          <a:lstStyle/>
          <a:p>
            <a:pPr marL="0" marR="0" algn="just">
              <a:spcBef>
                <a:spcPts val="0"/>
              </a:spcBef>
              <a:spcAft>
                <a:spcPts val="0"/>
              </a:spcAft>
            </a:pPr>
            <a:r>
              <a:rPr lang="en-US" sz="4000" i="1" dirty="0">
                <a:effectLst/>
                <a:latin typeface="Calibri" panose="020F0502020204030204" pitchFamily="34" charset="0"/>
                <a:ea typeface="Times New Roman" panose="02020603050405020304" pitchFamily="18" charset="0"/>
                <a:cs typeface="Calibri" panose="020F0502020204030204" pitchFamily="34" charset="0"/>
              </a:rPr>
              <a:t>Do not be deceived: "Bad company corrupts good morals."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8127856"/>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Psalm 101</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49527"/>
            <a:ext cx="11590636" cy="5693866"/>
          </a:xfrm>
          <a:prstGeom prst="rect">
            <a:avLst/>
          </a:prstGeom>
          <a:noFill/>
        </p:spPr>
        <p:txBody>
          <a:bodyPr wrap="square" rtlCol="0">
            <a:spAutoFit/>
          </a:bodyPr>
          <a:lstStyle/>
          <a:p>
            <a:pPr marL="0" marR="0" algn="ctr">
              <a:spcBef>
                <a:spcPts val="0"/>
              </a:spcBef>
              <a:spcAft>
                <a:spcPts val="0"/>
              </a:spcAft>
            </a:pPr>
            <a:r>
              <a:rPr lang="en-US" sz="2800" i="1" dirty="0">
                <a:effectLst/>
                <a:latin typeface="Calibri" panose="020F0502020204030204" pitchFamily="34" charset="0"/>
                <a:ea typeface="Calibri" panose="020F0502020204030204" pitchFamily="34" charset="0"/>
                <a:cs typeface="Times New Roman" panose="02020603050405020304" pitchFamily="18" charset="0"/>
              </a:rPr>
              <a:t>A Psalm of David</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800" i="1" dirty="0">
                <a:effectLst/>
                <a:latin typeface="Calibri" panose="020F0502020204030204" pitchFamily="34" charset="0"/>
                <a:ea typeface="Calibri" panose="020F0502020204030204" pitchFamily="34" charset="0"/>
                <a:cs typeface="Times New Roman" panose="02020603050405020304" pitchFamily="18" charset="0"/>
              </a:rPr>
              <a:t>1 I will sing of lovingkindness and justice, To You, O LORD, I will sing praises. 2 I will give heed to the blameless way. When will You come to me? I will walk within my house in the integrity of my heart. 3 I will set no worthless thing before my eyes; I hate the work of those who fall away; It shall not fasten its grip on me. 4 A perverse heart shall depart from me; I will know no evil. 5 Whoever secretly slanders his neighbor, him I will destroy; No one who has a haughty look and an arrogant heart will I endure. 6 My eyes shall be upon the faithful of the land, that they may dwell with me; He who walks in a blameless way is the one who will minister to me. 7 He who practices deceit shall not dwell within my house; He who speaks falsehood shall not maintain his position before me. 8 Every morning I will destroy all the wicked of the land, So as to cut off from the city of the Lord all those who do iniquity.</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52652010"/>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marL="857250" indent="-857250">
              <a:buClr>
                <a:srgbClr val="00B0F0"/>
              </a:buClr>
              <a:buSzPct val="100000"/>
              <a:buFont typeface="+mj-lt"/>
              <a:buAutoNum type="romanUcPeriod"/>
            </a:pPr>
            <a:r>
              <a:rPr lang="en-US" sz="3600" b="1" dirty="0">
                <a:solidFill>
                  <a:srgbClr val="00B0F0"/>
                </a:solidFill>
              </a:rPr>
              <a:t>David’s resolve in personal conduct </a:t>
            </a:r>
            <a:r>
              <a:rPr lang="en-US" sz="3600" b="1" baseline="30000" dirty="0">
                <a:solidFill>
                  <a:srgbClr val="00B0F0"/>
                </a:solidFill>
              </a:rPr>
              <a:t>(1-4)</a:t>
            </a:r>
          </a:p>
        </p:txBody>
      </p:sp>
      <p:sp>
        <p:nvSpPr>
          <p:cNvPr id="4" name="TextBox 3">
            <a:extLst>
              <a:ext uri="{FF2B5EF4-FFF2-40B4-BE49-F238E27FC236}">
                <a16:creationId xmlns:a16="http://schemas.microsoft.com/office/drawing/2014/main" id="{3B1BC766-7D33-1F9B-4173-6B559B22910B}"/>
              </a:ext>
            </a:extLst>
          </p:cNvPr>
          <p:cNvSpPr txBox="1"/>
          <p:nvPr/>
        </p:nvSpPr>
        <p:spPr>
          <a:xfrm>
            <a:off x="300682" y="931895"/>
            <a:ext cx="11590636" cy="3354765"/>
          </a:xfrm>
          <a:prstGeom prst="rect">
            <a:avLst/>
          </a:prstGeom>
          <a:noFill/>
        </p:spPr>
        <p:txBody>
          <a:bodyPr wrap="square" rtlCol="0">
            <a:spAutoFit/>
          </a:bodyPr>
          <a:lstStyle/>
          <a:p>
            <a:pPr marL="514350" marR="0" indent="-514350" algn="just">
              <a:spcBef>
                <a:spcPts val="0"/>
              </a:spcBef>
              <a:spcAft>
                <a:spcPts val="0"/>
              </a:spcAft>
              <a:buAutoNum type="alphaUcPeriod"/>
            </a:pPr>
            <a:r>
              <a:rPr lang="en-US" sz="3200" dirty="0">
                <a:effectLst/>
                <a:latin typeface="Calibri" panose="020F0502020204030204" pitchFamily="34" charset="0"/>
                <a:ea typeface="Calibri" panose="020F0502020204030204" pitchFamily="34" charset="0"/>
                <a:cs typeface="Calibri" panose="020F0502020204030204" pitchFamily="34" charset="0"/>
              </a:rPr>
              <a:t>A life governed by mercy and justice (1)</a:t>
            </a:r>
          </a:p>
          <a:p>
            <a:pPr marL="514350" marR="0" indent="-514350" algn="just">
              <a:spcBef>
                <a:spcPts val="0"/>
              </a:spcBef>
              <a:spcAft>
                <a:spcPts val="0"/>
              </a:spcAft>
              <a:buAutoNum type="alphaUcPeriod"/>
            </a:pPr>
            <a:r>
              <a:rPr lang="en-US" sz="3200" dirty="0">
                <a:latin typeface="Calibri" panose="020F0502020204030204" pitchFamily="34" charset="0"/>
                <a:ea typeface="Calibri" panose="020F0502020204030204" pitchFamily="34" charset="0"/>
                <a:cs typeface="Calibri" panose="020F0502020204030204" pitchFamily="34" charset="0"/>
              </a:rPr>
              <a:t>A life governed by the presence of God (2)</a:t>
            </a:r>
          </a:p>
          <a:p>
            <a:pPr marL="514350" marR="0" indent="-514350" algn="just">
              <a:spcBef>
                <a:spcPts val="0"/>
              </a:spcBef>
              <a:spcAft>
                <a:spcPts val="0"/>
              </a:spcAft>
              <a:buAutoNum type="alphaUcPeriod"/>
            </a:pPr>
            <a:r>
              <a:rPr lang="en-US" sz="3200" dirty="0">
                <a:latin typeface="Calibri" panose="020F0502020204030204" pitchFamily="34" charset="0"/>
                <a:ea typeface="Calibri" panose="020F0502020204030204" pitchFamily="34" charset="0"/>
                <a:cs typeface="Calibri" panose="020F0502020204030204" pitchFamily="34" charset="0"/>
              </a:rPr>
              <a:t>A life governed by avoiding evil (3-4)</a:t>
            </a:r>
          </a:p>
          <a:p>
            <a:pPr marR="0" algn="just">
              <a:spcBef>
                <a:spcPts val="0"/>
              </a:spcBef>
              <a:spcAft>
                <a:spcPts val="0"/>
              </a:spcAft>
            </a:pPr>
            <a:r>
              <a:rPr lang="en-US" sz="2800" i="1" dirty="0"/>
              <a:t>3 I will set no worthless thing before my eyes; I hate the work of those who fall away; It shall not fasten its grip on me. 4 A perverse heart shall depart from me; I will know no evil.</a:t>
            </a:r>
            <a:endParaRPr lang="en-US" sz="2800" dirty="0"/>
          </a:p>
          <a:p>
            <a:pPr marR="0" algn="just">
              <a:spcBef>
                <a:spcPts val="0"/>
              </a:spcBef>
              <a:spcAft>
                <a:spcPts val="0"/>
              </a:spcAft>
            </a:pPr>
            <a:endParaRPr lang="en-US" sz="32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24675402"/>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Charles </a:t>
            </a:r>
            <a:r>
              <a:rPr lang="en-US" sz="3600" b="1" dirty="0" err="1">
                <a:solidFill>
                  <a:srgbClr val="00B0F0"/>
                </a:solidFill>
              </a:rPr>
              <a:t>spurgeon</a:t>
            </a:r>
            <a:endParaRPr lang="en-US" sz="3600" b="1" dirty="0">
              <a:solidFill>
                <a:srgbClr val="00B0F0"/>
              </a:solidFill>
            </a:endParaRP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49527"/>
            <a:ext cx="11590636" cy="3785652"/>
          </a:xfrm>
          <a:prstGeom prst="rect">
            <a:avLst/>
          </a:prstGeom>
          <a:noFill/>
        </p:spPr>
        <p:txBody>
          <a:bodyPr wrap="square" rtlCol="0">
            <a:spAutoFit/>
          </a:bodyPr>
          <a:lstStyle/>
          <a:p>
            <a:pPr marL="0" marR="0" algn="just">
              <a:spcBef>
                <a:spcPts val="0"/>
              </a:spcBef>
              <a:spcAft>
                <a:spcPts val="0"/>
              </a:spcAft>
            </a:pPr>
            <a:r>
              <a:rPr lang="en-US" sz="4000" i="1" dirty="0">
                <a:effectLst/>
                <a:latin typeface="Calibri" panose="020F0502020204030204" pitchFamily="34" charset="0"/>
                <a:ea typeface="Times New Roman" panose="02020603050405020304" pitchFamily="18" charset="0"/>
              </a:rPr>
              <a:t>[An unruly horse]…one that champs upon the bit through his fiery impatience; and when applied to a bad man, denotes one impatient of all restraint, of unbridled passions, and that is headstrong and ungovernable in the gratification of them, trampling on all the obligations of religion and virtue.”</a:t>
            </a:r>
            <a:r>
              <a:rPr lang="en-US" sz="4000" dirty="0">
                <a:effectLst/>
                <a:latin typeface="Calibri" panose="020F0502020204030204" pitchFamily="34" charset="0"/>
                <a:ea typeface="Times New Roman" panose="02020603050405020304" pitchFamily="18" charset="0"/>
              </a:rPr>
              <a:t>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84791659"/>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marL="857250" indent="-857250">
              <a:buClr>
                <a:srgbClr val="00B0F0"/>
              </a:buClr>
              <a:buSzPct val="100000"/>
              <a:buFont typeface="+mj-lt"/>
              <a:buAutoNum type="romanUcPeriod" startAt="2"/>
            </a:pPr>
            <a:r>
              <a:rPr lang="en-US" sz="3600" b="1" dirty="0">
                <a:solidFill>
                  <a:srgbClr val="00B0F0"/>
                </a:solidFill>
              </a:rPr>
              <a:t>David’s resolve in public commitments </a:t>
            </a:r>
            <a:r>
              <a:rPr lang="en-US" sz="3600" b="1" baseline="30000" dirty="0">
                <a:solidFill>
                  <a:srgbClr val="00B0F0"/>
                </a:solidFill>
              </a:rPr>
              <a:t>(5-8)</a:t>
            </a:r>
          </a:p>
        </p:txBody>
      </p:sp>
      <p:sp>
        <p:nvSpPr>
          <p:cNvPr id="4" name="TextBox 3">
            <a:extLst>
              <a:ext uri="{FF2B5EF4-FFF2-40B4-BE49-F238E27FC236}">
                <a16:creationId xmlns:a16="http://schemas.microsoft.com/office/drawing/2014/main" id="{3B1BC766-7D33-1F9B-4173-6B559B22910B}"/>
              </a:ext>
            </a:extLst>
          </p:cNvPr>
          <p:cNvSpPr txBox="1"/>
          <p:nvPr/>
        </p:nvSpPr>
        <p:spPr>
          <a:xfrm>
            <a:off x="300682" y="931895"/>
            <a:ext cx="11590636" cy="1815882"/>
          </a:xfrm>
          <a:prstGeom prst="rect">
            <a:avLst/>
          </a:prstGeom>
          <a:noFill/>
        </p:spPr>
        <p:txBody>
          <a:bodyPr wrap="square" rtlCol="0">
            <a:spAutoFit/>
          </a:bodyPr>
          <a:lstStyle/>
          <a:p>
            <a:pPr marL="514350" marR="0" indent="-514350" algn="just">
              <a:spcBef>
                <a:spcPts val="0"/>
              </a:spcBef>
              <a:spcAft>
                <a:spcPts val="0"/>
              </a:spcAft>
              <a:buAutoNum type="alphaUcPeriod"/>
            </a:pPr>
            <a:r>
              <a:rPr lang="en-US" sz="3200" dirty="0">
                <a:effectLst/>
                <a:latin typeface="Calibri" panose="020F0502020204030204" pitchFamily="34" charset="0"/>
                <a:ea typeface="Calibri" panose="020F0502020204030204" pitchFamily="34" charset="0"/>
                <a:cs typeface="Calibri" panose="020F0502020204030204" pitchFamily="34" charset="0"/>
              </a:rPr>
              <a:t>A cabinet opposed to workers of evil (</a:t>
            </a:r>
            <a:r>
              <a:rPr lang="en-US" sz="3200" dirty="0">
                <a:latin typeface="Calibri" panose="020F0502020204030204" pitchFamily="34" charset="0"/>
                <a:ea typeface="Calibri" panose="020F0502020204030204" pitchFamily="34" charset="0"/>
                <a:cs typeface="Calibri" panose="020F0502020204030204" pitchFamily="34" charset="0"/>
              </a:rPr>
              <a:t>5</a:t>
            </a:r>
            <a:r>
              <a:rPr lang="en-US" sz="3200" dirty="0">
                <a:effectLst/>
                <a:latin typeface="Calibri" panose="020F0502020204030204" pitchFamily="34" charset="0"/>
                <a:ea typeface="Calibri" panose="020F0502020204030204" pitchFamily="34" charset="0"/>
                <a:cs typeface="Calibri" panose="020F0502020204030204" pitchFamily="34" charset="0"/>
              </a:rPr>
              <a:t>)</a:t>
            </a:r>
          </a:p>
          <a:p>
            <a:pPr marR="0" algn="just">
              <a:spcBef>
                <a:spcPts val="0"/>
              </a:spcBef>
              <a:spcAft>
                <a:spcPts val="0"/>
              </a:spcAft>
            </a:pPr>
            <a:r>
              <a:rPr lang="en-US" sz="2400" i="1" dirty="0">
                <a:effectLst/>
                <a:latin typeface="Calibri" panose="020F0502020204030204" pitchFamily="34" charset="0"/>
                <a:ea typeface="Calibri" panose="020F0502020204030204" pitchFamily="34" charset="0"/>
                <a:cs typeface="Times New Roman" panose="02020603050405020304" pitchFamily="18" charset="0"/>
              </a:rPr>
              <a:t>Whoever secretly slanders his neighbor, him I will destroy; No one who has a haughty look and an arrogant heart will I endure.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R="0" algn="just">
              <a:spcBef>
                <a:spcPts val="0"/>
              </a:spcBef>
              <a:spcAft>
                <a:spcPts val="0"/>
              </a:spcAft>
            </a:pPr>
            <a:endParaRPr lang="en-US" sz="32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C2378DAD-29D9-5DFD-91BC-36E3798D3FD9}"/>
              </a:ext>
            </a:extLst>
          </p:cNvPr>
          <p:cNvSpPr txBox="1"/>
          <p:nvPr/>
        </p:nvSpPr>
        <p:spPr>
          <a:xfrm>
            <a:off x="303997" y="2475775"/>
            <a:ext cx="11590636" cy="2923877"/>
          </a:xfrm>
          <a:prstGeom prst="rect">
            <a:avLst/>
          </a:prstGeom>
          <a:noFill/>
        </p:spPr>
        <p:txBody>
          <a:bodyPr wrap="square" rtlCol="0">
            <a:spAutoFit/>
          </a:bodyPr>
          <a:lstStyle/>
          <a:p>
            <a:pPr marL="514350" marR="0" indent="-514350" algn="just">
              <a:spcBef>
                <a:spcPts val="0"/>
              </a:spcBef>
              <a:spcAft>
                <a:spcPts val="0"/>
              </a:spcAft>
              <a:buFont typeface="+mj-lt"/>
              <a:buAutoNum type="alphaUcPeriod" startAt="2"/>
            </a:pPr>
            <a:r>
              <a:rPr lang="en-US" sz="3200" dirty="0">
                <a:latin typeface="Calibri" panose="020F0502020204030204" pitchFamily="34" charset="0"/>
                <a:ea typeface="Calibri" panose="020F0502020204030204" pitchFamily="34" charset="0"/>
                <a:cs typeface="Calibri" panose="020F0502020204030204" pitchFamily="34" charset="0"/>
              </a:rPr>
              <a:t>The</a:t>
            </a:r>
            <a:r>
              <a:rPr lang="en-US" sz="3200" dirty="0">
                <a:effectLst/>
                <a:latin typeface="Calibri" panose="020F0502020204030204" pitchFamily="34" charset="0"/>
                <a:ea typeface="Calibri" panose="020F0502020204030204" pitchFamily="34" charset="0"/>
                <a:cs typeface="Calibri" panose="020F0502020204030204" pitchFamily="34" charset="0"/>
              </a:rPr>
              <a:t> cabinet David would choose (</a:t>
            </a:r>
            <a:r>
              <a:rPr lang="en-US" sz="3200" dirty="0">
                <a:latin typeface="Calibri" panose="020F0502020204030204" pitchFamily="34" charset="0"/>
                <a:ea typeface="Calibri" panose="020F0502020204030204" pitchFamily="34" charset="0"/>
                <a:cs typeface="Calibri" panose="020F0502020204030204" pitchFamily="34" charset="0"/>
              </a:rPr>
              <a:t>6-8</a:t>
            </a:r>
            <a:r>
              <a:rPr lang="en-US" sz="3200" dirty="0">
                <a:effectLst/>
                <a:latin typeface="Calibri" panose="020F0502020204030204" pitchFamily="34" charset="0"/>
                <a:ea typeface="Calibri" panose="020F0502020204030204" pitchFamily="34" charset="0"/>
                <a:cs typeface="Calibri" panose="020F0502020204030204" pitchFamily="34" charset="0"/>
              </a:rPr>
              <a:t>)</a:t>
            </a:r>
          </a:p>
          <a:p>
            <a:pPr marR="0" algn="just">
              <a:spcBef>
                <a:spcPts val="0"/>
              </a:spcBef>
              <a:spcAft>
                <a:spcPts val="0"/>
              </a:spcAft>
            </a:pPr>
            <a:r>
              <a:rPr lang="en-US" sz="2400" i="1" dirty="0">
                <a:latin typeface="Calibri" panose="020F0502020204030204" pitchFamily="34" charset="0"/>
                <a:cs typeface="Calibri" panose="020F0502020204030204" pitchFamily="34" charset="0"/>
              </a:rPr>
              <a:t>6 My eyes shall be upon the faithful of the land, that they may dwell with me; He who walks in a blameless way is the one who will minister to me. 7 He who practices deceit shall not dwell within my house; He who speaks falsehood shall not maintain his position before me. 8 Every morning I will destroy all the wicked of the land, So as to cut off from the city of the LORD all those who do iniquity.</a:t>
            </a:r>
            <a:endParaRPr lang="en-US" sz="2400" dirty="0">
              <a:latin typeface="Calibri" panose="020F0502020204030204" pitchFamily="34" charset="0"/>
              <a:cs typeface="Calibri" panose="020F0502020204030204" pitchFamily="34" charset="0"/>
            </a:endParaRPr>
          </a:p>
          <a:p>
            <a:pPr marR="0" algn="just">
              <a:spcBef>
                <a:spcPts val="0"/>
              </a:spcBef>
              <a:spcAft>
                <a:spcPts val="0"/>
              </a:spcAft>
            </a:pPr>
            <a:endParaRPr lang="en-US" sz="32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70177747"/>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par>
                          <p:cTn id="8" fill="hold">
                            <p:stCondLst>
                              <p:cond delay="2750"/>
                            </p:stCondLst>
                            <p:childTnLst>
                              <p:par>
                                <p:cTn id="9" presetID="10" presetClass="entr" presetSubtype="0" fill="hold" grpId="0" nodeType="afterEffect">
                                  <p:stCondLst>
                                    <p:cond delay="50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fade">
                                      <p:cBhvr>
                                        <p:cTn id="11" dur="1750"/>
                                        <p:tgtEl>
                                          <p:spTgt spid="4">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
                                            <p:txEl>
                                              <p:pRg st="0" end="0"/>
                                            </p:txEl>
                                          </p:spTgt>
                                        </p:tgtEl>
                                        <p:attrNameLst>
                                          <p:attrName>style.visibility</p:attrName>
                                        </p:attrNameLst>
                                      </p:cBhvr>
                                      <p:to>
                                        <p:strVal val="visible"/>
                                      </p:to>
                                    </p:set>
                                    <p:animEffect transition="in" filter="fade">
                                      <p:cBhvr>
                                        <p:cTn id="16" dur="1750"/>
                                        <p:tgtEl>
                                          <p:spTgt spid="2">
                                            <p:txEl>
                                              <p:pRg st="0" end="0"/>
                                            </p:txEl>
                                          </p:spTgt>
                                        </p:tgtEl>
                                      </p:cBhvr>
                                    </p:animEffect>
                                  </p:childTnLst>
                                </p:cTn>
                              </p:par>
                            </p:childTnLst>
                          </p:cTn>
                        </p:par>
                        <p:par>
                          <p:cTn id="17" fill="hold">
                            <p:stCondLst>
                              <p:cond delay="1750"/>
                            </p:stCondLst>
                            <p:childTnLst>
                              <p:par>
                                <p:cTn id="18" presetID="10" presetClass="entr" presetSubtype="0" fill="hold" grpId="0" nodeType="afterEffect">
                                  <p:stCondLst>
                                    <p:cond delay="75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fade">
                                      <p:cBhvr>
                                        <p:cTn id="20" dur="175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2"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James Montgomery </a:t>
            </a:r>
            <a:r>
              <a:rPr lang="en-US" sz="3600" b="1" dirty="0" err="1">
                <a:solidFill>
                  <a:srgbClr val="00B0F0"/>
                </a:solidFill>
              </a:rPr>
              <a:t>boice</a:t>
            </a:r>
            <a:endParaRPr lang="en-US" sz="3600" b="1" dirty="0">
              <a:solidFill>
                <a:srgbClr val="00B0F0"/>
              </a:solidFill>
            </a:endParaRP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49527"/>
            <a:ext cx="11590636" cy="2554545"/>
          </a:xfrm>
          <a:prstGeom prst="rect">
            <a:avLst/>
          </a:prstGeom>
          <a:noFill/>
        </p:spPr>
        <p:txBody>
          <a:bodyPr wrap="square" rtlCol="0">
            <a:spAutoFit/>
          </a:bodyPr>
          <a:lstStyle/>
          <a:p>
            <a:pPr marL="0" marR="0" algn="just">
              <a:spcBef>
                <a:spcPts val="0"/>
              </a:spcBef>
              <a:spcAft>
                <a:spcPts val="0"/>
              </a:spcAft>
            </a:pPr>
            <a:r>
              <a:rPr lang="en-US" sz="4000" i="1" dirty="0">
                <a:effectLst/>
                <a:latin typeface="Calibri" panose="020F0502020204030204" pitchFamily="34" charset="0"/>
                <a:ea typeface="Times New Roman" panose="02020603050405020304" pitchFamily="18" charset="0"/>
                <a:cs typeface="Calibri" panose="020F0502020204030204" pitchFamily="34" charset="0"/>
              </a:rPr>
              <a:t>“We need people who can get the job done, but we need ‘the faithful of the land’ to do it. It is a wise leader who seeks out such people and then puts authority into their hands”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26189474"/>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marL="857250" indent="-857250">
              <a:buClr>
                <a:srgbClr val="00B0F0"/>
              </a:buClr>
              <a:buSzPct val="100000"/>
              <a:buFont typeface="+mj-lt"/>
              <a:buAutoNum type="romanUcPeriod" startAt="2"/>
            </a:pPr>
            <a:r>
              <a:rPr lang="en-US" sz="3600" b="1" dirty="0">
                <a:solidFill>
                  <a:srgbClr val="00B0F0"/>
                </a:solidFill>
              </a:rPr>
              <a:t>David’s resolve in public commitments </a:t>
            </a:r>
            <a:r>
              <a:rPr lang="en-US" sz="3600" b="1" baseline="30000" dirty="0">
                <a:solidFill>
                  <a:srgbClr val="00B0F0"/>
                </a:solidFill>
              </a:rPr>
              <a:t>(5-8)</a:t>
            </a:r>
          </a:p>
        </p:txBody>
      </p:sp>
      <p:sp>
        <p:nvSpPr>
          <p:cNvPr id="4" name="TextBox 3">
            <a:extLst>
              <a:ext uri="{FF2B5EF4-FFF2-40B4-BE49-F238E27FC236}">
                <a16:creationId xmlns:a16="http://schemas.microsoft.com/office/drawing/2014/main" id="{3B1BC766-7D33-1F9B-4173-6B559B22910B}"/>
              </a:ext>
            </a:extLst>
          </p:cNvPr>
          <p:cNvSpPr txBox="1"/>
          <p:nvPr/>
        </p:nvSpPr>
        <p:spPr>
          <a:xfrm>
            <a:off x="300682" y="931895"/>
            <a:ext cx="11590636" cy="1815882"/>
          </a:xfrm>
          <a:prstGeom prst="rect">
            <a:avLst/>
          </a:prstGeom>
          <a:noFill/>
        </p:spPr>
        <p:txBody>
          <a:bodyPr wrap="square" rtlCol="0">
            <a:spAutoFit/>
          </a:bodyPr>
          <a:lstStyle/>
          <a:p>
            <a:pPr marL="514350" marR="0" indent="-514350" algn="just">
              <a:spcBef>
                <a:spcPts val="0"/>
              </a:spcBef>
              <a:spcAft>
                <a:spcPts val="0"/>
              </a:spcAft>
              <a:buAutoNum type="alphaUcPeriod"/>
            </a:pPr>
            <a:r>
              <a:rPr lang="en-US" sz="3200" dirty="0">
                <a:effectLst/>
                <a:latin typeface="Calibri" panose="020F0502020204030204" pitchFamily="34" charset="0"/>
                <a:ea typeface="Calibri" panose="020F0502020204030204" pitchFamily="34" charset="0"/>
                <a:cs typeface="Calibri" panose="020F0502020204030204" pitchFamily="34" charset="0"/>
              </a:rPr>
              <a:t>A cabinet opposed to workers of evil (</a:t>
            </a:r>
            <a:r>
              <a:rPr lang="en-US" sz="3200" dirty="0">
                <a:latin typeface="Calibri" panose="020F0502020204030204" pitchFamily="34" charset="0"/>
                <a:ea typeface="Calibri" panose="020F0502020204030204" pitchFamily="34" charset="0"/>
                <a:cs typeface="Calibri" panose="020F0502020204030204" pitchFamily="34" charset="0"/>
              </a:rPr>
              <a:t>5</a:t>
            </a:r>
            <a:r>
              <a:rPr lang="en-US" sz="3200" dirty="0">
                <a:effectLst/>
                <a:latin typeface="Calibri" panose="020F0502020204030204" pitchFamily="34" charset="0"/>
                <a:ea typeface="Calibri" panose="020F0502020204030204" pitchFamily="34" charset="0"/>
                <a:cs typeface="Calibri" panose="020F0502020204030204" pitchFamily="34" charset="0"/>
              </a:rPr>
              <a:t>)</a:t>
            </a:r>
          </a:p>
          <a:p>
            <a:pPr marR="0" algn="just">
              <a:spcBef>
                <a:spcPts val="0"/>
              </a:spcBef>
              <a:spcAft>
                <a:spcPts val="0"/>
              </a:spcAft>
            </a:pPr>
            <a:r>
              <a:rPr lang="en-US" sz="2400" i="1" dirty="0">
                <a:effectLst/>
                <a:latin typeface="Calibri" panose="020F0502020204030204" pitchFamily="34" charset="0"/>
                <a:ea typeface="Calibri" panose="020F0502020204030204" pitchFamily="34" charset="0"/>
                <a:cs typeface="Times New Roman" panose="02020603050405020304" pitchFamily="18" charset="0"/>
              </a:rPr>
              <a:t>Whoever secretly slanders his neighbor, him I will destroy; No one who has a haughty look and an arrogant heart will I endure.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R="0" algn="just">
              <a:spcBef>
                <a:spcPts val="0"/>
              </a:spcBef>
              <a:spcAft>
                <a:spcPts val="0"/>
              </a:spcAft>
            </a:pPr>
            <a:endParaRPr lang="en-US" sz="32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C2378DAD-29D9-5DFD-91BC-36E3798D3FD9}"/>
              </a:ext>
            </a:extLst>
          </p:cNvPr>
          <p:cNvSpPr txBox="1"/>
          <p:nvPr/>
        </p:nvSpPr>
        <p:spPr>
          <a:xfrm>
            <a:off x="303997" y="2475775"/>
            <a:ext cx="11590636" cy="2923877"/>
          </a:xfrm>
          <a:prstGeom prst="rect">
            <a:avLst/>
          </a:prstGeom>
          <a:noFill/>
        </p:spPr>
        <p:txBody>
          <a:bodyPr wrap="square" rtlCol="0">
            <a:spAutoFit/>
          </a:bodyPr>
          <a:lstStyle/>
          <a:p>
            <a:pPr marL="514350" marR="0" indent="-514350" algn="just">
              <a:spcBef>
                <a:spcPts val="0"/>
              </a:spcBef>
              <a:spcAft>
                <a:spcPts val="0"/>
              </a:spcAft>
              <a:buFont typeface="+mj-lt"/>
              <a:buAutoNum type="alphaUcPeriod" startAt="2"/>
            </a:pPr>
            <a:r>
              <a:rPr lang="en-US" sz="3200" dirty="0">
                <a:latin typeface="Calibri" panose="020F0502020204030204" pitchFamily="34" charset="0"/>
                <a:ea typeface="Calibri" panose="020F0502020204030204" pitchFamily="34" charset="0"/>
                <a:cs typeface="Calibri" panose="020F0502020204030204" pitchFamily="34" charset="0"/>
              </a:rPr>
              <a:t>The</a:t>
            </a:r>
            <a:r>
              <a:rPr lang="en-US" sz="3200" dirty="0">
                <a:effectLst/>
                <a:latin typeface="Calibri" panose="020F0502020204030204" pitchFamily="34" charset="0"/>
                <a:ea typeface="Calibri" panose="020F0502020204030204" pitchFamily="34" charset="0"/>
                <a:cs typeface="Calibri" panose="020F0502020204030204" pitchFamily="34" charset="0"/>
              </a:rPr>
              <a:t> cabinet David would choose (</a:t>
            </a:r>
            <a:r>
              <a:rPr lang="en-US" sz="3200" dirty="0">
                <a:latin typeface="Calibri" panose="020F0502020204030204" pitchFamily="34" charset="0"/>
                <a:ea typeface="Calibri" panose="020F0502020204030204" pitchFamily="34" charset="0"/>
                <a:cs typeface="Calibri" panose="020F0502020204030204" pitchFamily="34" charset="0"/>
              </a:rPr>
              <a:t>6-8</a:t>
            </a:r>
            <a:r>
              <a:rPr lang="en-US" sz="3200" dirty="0">
                <a:effectLst/>
                <a:latin typeface="Calibri" panose="020F0502020204030204" pitchFamily="34" charset="0"/>
                <a:ea typeface="Calibri" panose="020F0502020204030204" pitchFamily="34" charset="0"/>
                <a:cs typeface="Calibri" panose="020F0502020204030204" pitchFamily="34" charset="0"/>
              </a:rPr>
              <a:t>)</a:t>
            </a:r>
          </a:p>
          <a:p>
            <a:pPr marR="0" algn="just">
              <a:spcBef>
                <a:spcPts val="0"/>
              </a:spcBef>
              <a:spcAft>
                <a:spcPts val="0"/>
              </a:spcAft>
            </a:pPr>
            <a:r>
              <a:rPr lang="en-US" sz="2400" i="1" dirty="0">
                <a:latin typeface="Calibri" panose="020F0502020204030204" pitchFamily="34" charset="0"/>
                <a:cs typeface="Calibri" panose="020F0502020204030204" pitchFamily="34" charset="0"/>
              </a:rPr>
              <a:t>6 My eyes shall be upon the faithful of the land, that they may dwell with me; He who walks in a blameless way is the one who will minister to me. 7 He who practices deceit shall not dwell within my house; He who speaks falsehood shall not maintain his position before me. 8 Every morning I will destroy all the wicked of the land, So as to cut off from the city of the LORD all those who do iniquity.</a:t>
            </a:r>
            <a:endParaRPr lang="en-US" sz="2400" dirty="0">
              <a:latin typeface="Calibri" panose="020F0502020204030204" pitchFamily="34" charset="0"/>
              <a:cs typeface="Calibri" panose="020F0502020204030204" pitchFamily="34" charset="0"/>
            </a:endParaRPr>
          </a:p>
          <a:p>
            <a:pPr marR="0" algn="just">
              <a:spcBef>
                <a:spcPts val="0"/>
              </a:spcBef>
              <a:spcAft>
                <a:spcPts val="0"/>
              </a:spcAft>
            </a:pPr>
            <a:endParaRPr lang="en-US" sz="32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82817604"/>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Alexander Maclaren</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49527"/>
            <a:ext cx="11590636" cy="2123658"/>
          </a:xfrm>
          <a:prstGeom prst="rect">
            <a:avLst/>
          </a:prstGeom>
          <a:noFill/>
        </p:spPr>
        <p:txBody>
          <a:bodyPr wrap="square" rtlCol="0">
            <a:spAutoFit/>
          </a:bodyPr>
          <a:lstStyle/>
          <a:p>
            <a:pPr marL="0" marR="0" algn="just">
              <a:spcBef>
                <a:spcPts val="0"/>
              </a:spcBef>
              <a:spcAft>
                <a:spcPts val="0"/>
              </a:spcAft>
            </a:pPr>
            <a:r>
              <a:rPr lang="en-US" sz="4400" i="1" dirty="0">
                <a:effectLst/>
                <a:latin typeface="Calibri" panose="020F0502020204030204" pitchFamily="34" charset="0"/>
                <a:ea typeface="Times New Roman" panose="02020603050405020304" pitchFamily="18" charset="0"/>
                <a:cs typeface="Calibri" panose="020F0502020204030204" pitchFamily="34" charset="0"/>
              </a:rPr>
              <a:t>[David’s] ambition is to have Jehovah’s city worthy of its true King, when He shall deign to come and dwell in it.” </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5379428"/>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10;&#10;Description automatically generated">
            <a:extLst>
              <a:ext uri="{FF2B5EF4-FFF2-40B4-BE49-F238E27FC236}">
                <a16:creationId xmlns:a16="http://schemas.microsoft.com/office/drawing/2014/main" id="{870B0A0D-B915-576F-7DD2-FB605AA75A1C}"/>
              </a:ext>
            </a:extLst>
          </p:cNvPr>
          <p:cNvPicPr>
            <a:picLocks noChangeAspect="1"/>
          </p:cNvPicPr>
          <p:nvPr/>
        </p:nvPicPr>
        <p:blipFill>
          <a:blip r:embed="rId2"/>
          <a:stretch>
            <a:fillRect/>
          </a:stretch>
        </p:blipFill>
        <p:spPr>
          <a:xfrm>
            <a:off x="0" y="18288"/>
            <a:ext cx="12192000" cy="6858000"/>
          </a:xfrm>
          <a:prstGeom prst="rect">
            <a:avLst/>
          </a:prstGeom>
        </p:spPr>
      </p:pic>
      <p:sp>
        <p:nvSpPr>
          <p:cNvPr id="5" name="TextBox 4">
            <a:extLst>
              <a:ext uri="{FF2B5EF4-FFF2-40B4-BE49-F238E27FC236}">
                <a16:creationId xmlns:a16="http://schemas.microsoft.com/office/drawing/2014/main" id="{0CAA8F06-2798-4F2A-8DC9-8E009C9AC104}"/>
              </a:ext>
            </a:extLst>
          </p:cNvPr>
          <p:cNvSpPr txBox="1"/>
          <p:nvPr/>
        </p:nvSpPr>
        <p:spPr>
          <a:xfrm>
            <a:off x="94891" y="6281774"/>
            <a:ext cx="6688901" cy="400110"/>
          </a:xfrm>
          <a:prstGeom prst="rect">
            <a:avLst/>
          </a:prstGeom>
          <a:noFill/>
        </p:spPr>
        <p:txBody>
          <a:bodyPr wrap="square" rtlCol="0">
            <a:spAutoFit/>
          </a:bodyPr>
          <a:lstStyle/>
          <a:p>
            <a:r>
              <a:rPr lang="en-US" sz="2000" dirty="0">
                <a:latin typeface="Candara" panose="020E0502030303020204" pitchFamily="34" charset="0"/>
              </a:rPr>
              <a:t>September 18, 2022</a:t>
            </a:r>
          </a:p>
        </p:txBody>
      </p:sp>
      <p:sp>
        <p:nvSpPr>
          <p:cNvPr id="7" name="TextBox 6">
            <a:extLst>
              <a:ext uri="{FF2B5EF4-FFF2-40B4-BE49-F238E27FC236}">
                <a16:creationId xmlns:a16="http://schemas.microsoft.com/office/drawing/2014/main" id="{C280FE89-7750-DB82-5532-457A69521DF4}"/>
              </a:ext>
            </a:extLst>
          </p:cNvPr>
          <p:cNvSpPr txBox="1"/>
          <p:nvPr/>
        </p:nvSpPr>
        <p:spPr>
          <a:xfrm>
            <a:off x="94891" y="4838661"/>
            <a:ext cx="12002218" cy="1569660"/>
          </a:xfrm>
          <a:prstGeom prst="rect">
            <a:avLst/>
          </a:prstGeom>
          <a:noFill/>
        </p:spPr>
        <p:txBody>
          <a:bodyPr wrap="square" rtlCol="0">
            <a:spAutoFit/>
          </a:bodyPr>
          <a:lstStyle/>
          <a:p>
            <a:pPr marL="0" marR="0" algn="ctr">
              <a:spcBef>
                <a:spcPts val="0"/>
              </a:spcBef>
              <a:spcAft>
                <a:spcPts val="0"/>
              </a:spcAft>
            </a:pPr>
            <a:r>
              <a:rPr lang="en-US" sz="9600" dirty="0">
                <a:effectLst/>
                <a:latin typeface="Gabriola" panose="04040605051002020D02" pitchFamily="82" charset="0"/>
                <a:ea typeface="Calibri" panose="020F0502020204030204" pitchFamily="34" charset="0"/>
                <a:cs typeface="Calibri" panose="020F0502020204030204" pitchFamily="34" charset="0"/>
              </a:rPr>
              <a:t>Psalm 101</a:t>
            </a:r>
            <a:endParaRPr lang="en-US" sz="9600" dirty="0">
              <a:effectLst/>
              <a:latin typeface="Gabriola" panose="04040605051002020D02" pitchFamily="8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56425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Alexander Maclaren</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49527"/>
            <a:ext cx="11590636" cy="3170099"/>
          </a:xfrm>
          <a:prstGeom prst="rect">
            <a:avLst/>
          </a:prstGeom>
          <a:noFill/>
        </p:spPr>
        <p:txBody>
          <a:bodyPr wrap="square" rtlCol="0">
            <a:spAutoFit/>
          </a:bodyPr>
          <a:lstStyle/>
          <a:p>
            <a:pPr marL="0" marR="0" algn="just">
              <a:spcBef>
                <a:spcPts val="0"/>
              </a:spcBef>
              <a:spcAft>
                <a:spcPts val="0"/>
              </a:spcAft>
            </a:pPr>
            <a:r>
              <a:rPr lang="en-US" sz="4000" i="1" dirty="0">
                <a:effectLst/>
                <a:latin typeface="Calibri" panose="020F0502020204030204" pitchFamily="34" charset="0"/>
                <a:ea typeface="Calibri" panose="020F0502020204030204" pitchFamily="34" charset="0"/>
                <a:cs typeface="Times New Roman" panose="02020603050405020304" pitchFamily="18" charset="0"/>
              </a:rPr>
              <a:t>[David] had but recently ascended the throne. The abuses and confusions of Saul’s last troubled years had to be reformed. The new king felt that he was God's viceroy and here declares what he will strive to make his  monarchy – a copy  of God’s.</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62915537"/>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David anointed three times</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49527"/>
            <a:ext cx="11590636" cy="3970318"/>
          </a:xfrm>
          <a:prstGeom prst="rect">
            <a:avLst/>
          </a:prstGeom>
          <a:noFill/>
        </p:spPr>
        <p:txBody>
          <a:bodyPr wrap="square" rtlCol="0">
            <a:spAutoFit/>
          </a:bodyPr>
          <a:lstStyle/>
          <a:p>
            <a:pPr marL="571500" marR="0" indent="-571500" algn="just">
              <a:spcBef>
                <a:spcPts val="0"/>
              </a:spcBef>
              <a:spcAft>
                <a:spcPts val="0"/>
              </a:spcAft>
              <a:buFont typeface="Wingdings" panose="05000000000000000000" pitchFamily="2" charset="2"/>
              <a:buChar char="§"/>
            </a:pPr>
            <a:r>
              <a:rPr lang="en-US" sz="3600" dirty="0">
                <a:effectLst/>
                <a:latin typeface="Calibri" panose="020F0502020204030204" pitchFamily="34" charset="0"/>
                <a:ea typeface="Calibri" panose="020F0502020204030204" pitchFamily="34" charset="0"/>
                <a:cs typeface="Times New Roman" panose="02020603050405020304" pitchFamily="18" charset="0"/>
              </a:rPr>
              <a:t>In 1 Samuel 16:13 we find Samuel anointing David in his youth. This anointing served more as a prophecy of David’s calling and his destiny.  </a:t>
            </a:r>
          </a:p>
          <a:p>
            <a:pPr marL="571500" marR="0" indent="-571500" algn="just">
              <a:spcBef>
                <a:spcPts val="0"/>
              </a:spcBef>
              <a:spcAft>
                <a:spcPts val="0"/>
              </a:spcAft>
              <a:buFont typeface="Wingdings" panose="05000000000000000000" pitchFamily="2" charset="2"/>
              <a:buChar char="§"/>
            </a:pPr>
            <a:r>
              <a:rPr lang="en-US" sz="3600" dirty="0">
                <a:effectLst/>
                <a:latin typeface="Calibri" panose="020F0502020204030204" pitchFamily="34" charset="0"/>
                <a:ea typeface="Calibri" panose="020F0502020204030204" pitchFamily="34" charset="0"/>
                <a:cs typeface="Times New Roman" panose="02020603050405020304" pitchFamily="18" charset="0"/>
              </a:rPr>
              <a:t>In 2 Samuel 2:4, after Saul’s death, David was anointed king over the tribe of Judah in the city of Hebron. </a:t>
            </a:r>
          </a:p>
          <a:p>
            <a:pPr marL="571500" marR="0" indent="-571500" algn="just">
              <a:spcBef>
                <a:spcPts val="0"/>
              </a:spcBef>
              <a:spcAft>
                <a:spcPts val="0"/>
              </a:spcAft>
              <a:buFont typeface="Wingdings" panose="05000000000000000000" pitchFamily="2" charset="2"/>
              <a:buChar char="§"/>
            </a:pPr>
            <a:r>
              <a:rPr lang="en-US" sz="3600" dirty="0">
                <a:latin typeface="Calibri" panose="020F0502020204030204" pitchFamily="34" charset="0"/>
                <a:ea typeface="Calibri" panose="020F0502020204030204" pitchFamily="34" charset="0"/>
                <a:cs typeface="Times New Roman" panose="02020603050405020304" pitchFamily="18" charset="0"/>
              </a:rPr>
              <a:t>In 2 Kings 5:3</a:t>
            </a:r>
            <a:r>
              <a:rPr lang="en-US" sz="3600" dirty="0">
                <a:effectLst/>
                <a:latin typeface="Calibri" panose="020F0502020204030204" pitchFamily="34" charset="0"/>
                <a:ea typeface="Calibri" panose="020F0502020204030204" pitchFamily="34" charset="0"/>
                <a:cs typeface="Times New Roman" panose="02020603050405020304" pitchFamily="18" charset="0"/>
              </a:rPr>
              <a:t>, seven years after being anointed in Hebron, David was anointed king over all the tribes of Israel. </a:t>
            </a:r>
          </a:p>
        </p:txBody>
      </p:sp>
    </p:spTree>
    <p:extLst>
      <p:ext uri="{BB962C8B-B14F-4D97-AF65-F5344CB8AC3E}">
        <p14:creationId xmlns:p14="http://schemas.microsoft.com/office/powerpoint/2010/main" val="1061002138"/>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75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75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75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James Montgomery </a:t>
            </a:r>
            <a:r>
              <a:rPr lang="en-US" sz="3600" b="1" dirty="0" err="1">
                <a:solidFill>
                  <a:srgbClr val="00B0F0"/>
                </a:solidFill>
              </a:rPr>
              <a:t>boice</a:t>
            </a:r>
            <a:endParaRPr lang="en-US" sz="3600" b="1" dirty="0">
              <a:solidFill>
                <a:srgbClr val="00B0F0"/>
              </a:solidFill>
            </a:endParaRP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49527"/>
            <a:ext cx="11590636" cy="3785652"/>
          </a:xfrm>
          <a:prstGeom prst="rect">
            <a:avLst/>
          </a:prstGeom>
          <a:noFill/>
        </p:spPr>
        <p:txBody>
          <a:bodyPr wrap="square" rtlCol="0">
            <a:spAutoFit/>
          </a:bodyPr>
          <a:lstStyle/>
          <a:p>
            <a:pPr marL="0" marR="0" algn="just">
              <a:spcBef>
                <a:spcPts val="0"/>
              </a:spcBef>
              <a:spcAft>
                <a:spcPts val="0"/>
              </a:spcAft>
            </a:pPr>
            <a:r>
              <a:rPr lang="en-US" sz="4000" i="1" dirty="0">
                <a:effectLst/>
                <a:latin typeface="Calibri" panose="020F0502020204030204" pitchFamily="34" charset="0"/>
                <a:ea typeface="Calibri" panose="020F0502020204030204" pitchFamily="34" charset="0"/>
                <a:cs typeface="Times New Roman" panose="02020603050405020304" pitchFamily="18" charset="0"/>
              </a:rPr>
              <a:t>I was startled to find that Martin Luther had done an exposition of the Psalm that ran to 80 pages. The reason, I discovered, is that he was deeply concerned about civil government and wanted to expound the Psalm as a listing of qualities toward which every Christian prints or magistrate should strive.</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1545997"/>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marL="857250" indent="-857250">
              <a:buClr>
                <a:srgbClr val="00B0F0"/>
              </a:buClr>
              <a:buSzPct val="100000"/>
              <a:buFont typeface="+mj-lt"/>
              <a:buAutoNum type="romanUcPeriod"/>
            </a:pPr>
            <a:r>
              <a:rPr lang="en-US" sz="3600" b="1" dirty="0">
                <a:solidFill>
                  <a:srgbClr val="00B0F0"/>
                </a:solidFill>
              </a:rPr>
              <a:t>David’s resolve in personal conduct </a:t>
            </a:r>
            <a:r>
              <a:rPr lang="en-US" sz="3600" b="1" baseline="30000" dirty="0">
                <a:solidFill>
                  <a:srgbClr val="00B0F0"/>
                </a:solidFill>
              </a:rPr>
              <a:t>(1-4)</a:t>
            </a:r>
          </a:p>
        </p:txBody>
      </p:sp>
      <p:sp>
        <p:nvSpPr>
          <p:cNvPr id="4" name="TextBox 3">
            <a:extLst>
              <a:ext uri="{FF2B5EF4-FFF2-40B4-BE49-F238E27FC236}">
                <a16:creationId xmlns:a16="http://schemas.microsoft.com/office/drawing/2014/main" id="{3B1BC766-7D33-1F9B-4173-6B559B22910B}"/>
              </a:ext>
            </a:extLst>
          </p:cNvPr>
          <p:cNvSpPr txBox="1"/>
          <p:nvPr/>
        </p:nvSpPr>
        <p:spPr>
          <a:xfrm>
            <a:off x="300682" y="931895"/>
            <a:ext cx="11590636" cy="954107"/>
          </a:xfrm>
          <a:prstGeom prst="rect">
            <a:avLst/>
          </a:prstGeom>
          <a:noFill/>
        </p:spPr>
        <p:txBody>
          <a:bodyPr wrap="square" rtlCol="0">
            <a:spAutoFit/>
          </a:bodyPr>
          <a:lstStyle/>
          <a:p>
            <a:pPr marL="514350" marR="0" indent="-514350" algn="just">
              <a:spcBef>
                <a:spcPts val="0"/>
              </a:spcBef>
              <a:spcAft>
                <a:spcPts val="0"/>
              </a:spcAft>
              <a:buAutoNum type="alphaUcPeriod"/>
            </a:pPr>
            <a:r>
              <a:rPr lang="en-US" sz="3200" dirty="0">
                <a:effectLst/>
                <a:latin typeface="Calibri" panose="020F0502020204030204" pitchFamily="34" charset="0"/>
                <a:ea typeface="Calibri" panose="020F0502020204030204" pitchFamily="34" charset="0"/>
                <a:cs typeface="Calibri" panose="020F0502020204030204" pitchFamily="34" charset="0"/>
              </a:rPr>
              <a:t>A life governed by mercy and justice (1)</a:t>
            </a:r>
          </a:p>
          <a:p>
            <a:pPr algn="just"/>
            <a:r>
              <a:rPr lang="en-US" sz="2400" i="1" dirty="0"/>
              <a:t>I will sing of lovingkindness and justice, To You, O LORD, I will sing praises.</a:t>
            </a:r>
            <a:endParaRPr lang="en-US" sz="2400" dirty="0"/>
          </a:p>
        </p:txBody>
      </p:sp>
    </p:spTree>
    <p:extLst>
      <p:ext uri="{BB962C8B-B14F-4D97-AF65-F5344CB8AC3E}">
        <p14:creationId xmlns:p14="http://schemas.microsoft.com/office/powerpoint/2010/main" val="889210692"/>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325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par>
                          <p:cTn id="8" fill="hold">
                            <p:stCondLst>
                              <p:cond delay="5000"/>
                            </p:stCondLst>
                            <p:childTnLst>
                              <p:par>
                                <p:cTn id="9" presetID="10" presetClass="entr" presetSubtype="0" fill="hold" grpId="0" nodeType="afterEffect">
                                  <p:stCondLst>
                                    <p:cond delay="25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fade">
                                      <p:cBhvr>
                                        <p:cTn id="11" dur="175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James Montgomery </a:t>
            </a:r>
            <a:r>
              <a:rPr lang="en-US" sz="3600" b="1" dirty="0" err="1">
                <a:solidFill>
                  <a:srgbClr val="00B0F0"/>
                </a:solidFill>
              </a:rPr>
              <a:t>boice</a:t>
            </a:r>
            <a:endParaRPr lang="en-US" sz="3600" b="1" dirty="0">
              <a:solidFill>
                <a:srgbClr val="00B0F0"/>
              </a:solidFill>
            </a:endParaRP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49527"/>
            <a:ext cx="11590636" cy="3170099"/>
          </a:xfrm>
          <a:prstGeom prst="rect">
            <a:avLst/>
          </a:prstGeom>
          <a:noFill/>
        </p:spPr>
        <p:txBody>
          <a:bodyPr wrap="square" rtlCol="0">
            <a:spAutoFit/>
          </a:bodyPr>
          <a:lstStyle/>
          <a:p>
            <a:pPr marL="0" marR="0" algn="just">
              <a:spcBef>
                <a:spcPts val="0"/>
              </a:spcBef>
              <a:spcAft>
                <a:spcPts val="0"/>
              </a:spcAft>
            </a:pPr>
            <a:r>
              <a:rPr lang="en-US" sz="4000" i="1" dirty="0">
                <a:effectLst/>
                <a:latin typeface="Calibri" panose="020F0502020204030204" pitchFamily="34" charset="0"/>
                <a:ea typeface="Calibri" panose="020F0502020204030204" pitchFamily="34" charset="0"/>
                <a:cs typeface="Times New Roman" panose="02020603050405020304" pitchFamily="18" charset="0"/>
              </a:rPr>
              <a:t>“Mercy and justice operate as checks on one another. Justice checks love that might otherwise be wrongly indulgent and therefore harmful. Love checks judgment that might otherwise be unduly harsh and therefore also harmful.”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1812347"/>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Martin Luther</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49527"/>
            <a:ext cx="11590636" cy="6186309"/>
          </a:xfrm>
          <a:prstGeom prst="rect">
            <a:avLst/>
          </a:prstGeom>
          <a:noFill/>
        </p:spPr>
        <p:txBody>
          <a:bodyPr wrap="square" rtlCol="0">
            <a:spAutoFit/>
          </a:bodyPr>
          <a:lstStyle/>
          <a:p>
            <a:pPr marL="0" marR="0" algn="just">
              <a:spcBef>
                <a:spcPts val="0"/>
              </a:spcBef>
              <a:spcAft>
                <a:spcPts val="0"/>
              </a:spcAft>
            </a:pPr>
            <a:r>
              <a:rPr lang="en-US" sz="3500" i="1" dirty="0">
                <a:effectLst/>
                <a:latin typeface="Calibri" panose="020F0502020204030204" pitchFamily="34" charset="0"/>
                <a:ea typeface="Calibri" panose="020F0502020204030204" pitchFamily="34" charset="0"/>
                <a:cs typeface="Times New Roman" panose="02020603050405020304" pitchFamily="18" charset="0"/>
              </a:rPr>
              <a:t>What the psalm calls “mercy and justice” is said not of the mercy and justice of God but of the mercy and justice which a prince practices toward his servants and his subjects…. A prince and lord must use both of these. If there is only mercy and the prince lets everyone milk him and kick him in the teeth and does not punish or become angry, then not only the court but the land, too, will be filled with wicked rascals; all discipline and honor will come to an end. On the other hand, if there is only anger and punishment or too much of it, then tyranny will result, and the pious will be breathless in their daily fear and anxiety.</a:t>
            </a:r>
            <a:endParaRPr lang="en-US" sz="35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01043121"/>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marL="857250" indent="-857250">
              <a:buClr>
                <a:srgbClr val="00B0F0"/>
              </a:buClr>
              <a:buSzPct val="100000"/>
              <a:buFont typeface="+mj-lt"/>
              <a:buAutoNum type="romanUcPeriod"/>
            </a:pPr>
            <a:r>
              <a:rPr lang="en-US" sz="3600" b="1" dirty="0">
                <a:solidFill>
                  <a:srgbClr val="00B0F0"/>
                </a:solidFill>
              </a:rPr>
              <a:t>David’s resolve in personal conduct </a:t>
            </a:r>
            <a:r>
              <a:rPr lang="en-US" sz="3600" b="1" baseline="30000" dirty="0">
                <a:solidFill>
                  <a:srgbClr val="00B0F0"/>
                </a:solidFill>
              </a:rPr>
              <a:t>(1-4)</a:t>
            </a:r>
          </a:p>
        </p:txBody>
      </p:sp>
      <p:sp>
        <p:nvSpPr>
          <p:cNvPr id="4" name="TextBox 3">
            <a:extLst>
              <a:ext uri="{FF2B5EF4-FFF2-40B4-BE49-F238E27FC236}">
                <a16:creationId xmlns:a16="http://schemas.microsoft.com/office/drawing/2014/main" id="{3B1BC766-7D33-1F9B-4173-6B559B22910B}"/>
              </a:ext>
            </a:extLst>
          </p:cNvPr>
          <p:cNvSpPr txBox="1"/>
          <p:nvPr/>
        </p:nvSpPr>
        <p:spPr>
          <a:xfrm>
            <a:off x="300682" y="931895"/>
            <a:ext cx="11590636" cy="2308324"/>
          </a:xfrm>
          <a:prstGeom prst="rect">
            <a:avLst/>
          </a:prstGeom>
          <a:noFill/>
        </p:spPr>
        <p:txBody>
          <a:bodyPr wrap="square" rtlCol="0">
            <a:spAutoFit/>
          </a:bodyPr>
          <a:lstStyle/>
          <a:p>
            <a:pPr marL="514350" marR="0" indent="-514350" algn="just">
              <a:spcBef>
                <a:spcPts val="0"/>
              </a:spcBef>
              <a:spcAft>
                <a:spcPts val="0"/>
              </a:spcAft>
              <a:buAutoNum type="alphaUcPeriod"/>
            </a:pPr>
            <a:r>
              <a:rPr lang="en-US" sz="3200" dirty="0">
                <a:effectLst/>
                <a:latin typeface="Calibri" panose="020F0502020204030204" pitchFamily="34" charset="0"/>
                <a:ea typeface="Calibri" panose="020F0502020204030204" pitchFamily="34" charset="0"/>
                <a:cs typeface="Calibri" panose="020F0502020204030204" pitchFamily="34" charset="0"/>
              </a:rPr>
              <a:t>A life governed by mercy and justice (1)</a:t>
            </a:r>
          </a:p>
          <a:p>
            <a:pPr marL="514350" marR="0" indent="-514350" algn="just">
              <a:spcBef>
                <a:spcPts val="0"/>
              </a:spcBef>
              <a:spcAft>
                <a:spcPts val="0"/>
              </a:spcAft>
              <a:buAutoNum type="alphaUcPeriod"/>
            </a:pPr>
            <a:r>
              <a:rPr lang="en-US" sz="3200" dirty="0">
                <a:latin typeface="Calibri" panose="020F0502020204030204" pitchFamily="34" charset="0"/>
                <a:ea typeface="Calibri" panose="020F0502020204030204" pitchFamily="34" charset="0"/>
                <a:cs typeface="Calibri" panose="020F0502020204030204" pitchFamily="34" charset="0"/>
              </a:rPr>
              <a:t>A life governed by the presence of God (2)</a:t>
            </a:r>
          </a:p>
          <a:p>
            <a:pPr algn="just"/>
            <a:r>
              <a:rPr lang="en-US" sz="2400" i="1" dirty="0"/>
              <a:t>I will give heed to the blameless way. When will You come to me? I will walk within my house in the integrity of my heart.</a:t>
            </a:r>
            <a:endParaRPr lang="en-US" sz="2400" dirty="0"/>
          </a:p>
          <a:p>
            <a:pPr marR="0" algn="just">
              <a:spcBef>
                <a:spcPts val="0"/>
              </a:spcBef>
              <a:spcAft>
                <a:spcPts val="0"/>
              </a:spcAft>
            </a:pPr>
            <a:endParaRPr lang="en-US" sz="32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3309906"/>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750"/>
                                        <p:tgtEl>
                                          <p:spTgt spid="4">
                                            <p:txEl>
                                              <p:pRg st="1" end="1"/>
                                            </p:txEl>
                                          </p:spTgt>
                                        </p:tgtEl>
                                      </p:cBhvr>
                                    </p:animEffect>
                                  </p:childTnLst>
                                </p:cTn>
                              </p:par>
                            </p:childTnLst>
                          </p:cTn>
                        </p:par>
                        <p:par>
                          <p:cTn id="8" fill="hold">
                            <p:stCondLst>
                              <p:cond delay="2000"/>
                            </p:stCondLst>
                            <p:childTnLst>
                              <p:par>
                                <p:cTn id="9" presetID="10" presetClass="entr" presetSubtype="0" fill="hold" grpId="0" nodeType="afterEffect">
                                  <p:stCondLst>
                                    <p:cond delay="750"/>
                                  </p:stCondLst>
                                  <p:childTnLst>
                                    <p:set>
                                      <p:cBhvr>
                                        <p:cTn id="10" dur="1" fill="hold">
                                          <p:stCondLst>
                                            <p:cond delay="0"/>
                                          </p:stCondLst>
                                        </p:cTn>
                                        <p:tgtEl>
                                          <p:spTgt spid="4">
                                            <p:txEl>
                                              <p:pRg st="2" end="2"/>
                                            </p:txEl>
                                          </p:spTgt>
                                        </p:tgtEl>
                                        <p:attrNameLst>
                                          <p:attrName>style.visibility</p:attrName>
                                        </p:attrNameLst>
                                      </p:cBhvr>
                                      <p:to>
                                        <p:strVal val="visible"/>
                                      </p:to>
                                    </p:set>
                                    <p:animEffect transition="in" filter="fade">
                                      <p:cBhvr>
                                        <p:cTn id="11" dur="175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otalTime>15199</TotalTime>
  <Words>1689</Words>
  <Application>Microsoft Office PowerPoint</Application>
  <PresentationFormat>Widescreen</PresentationFormat>
  <Paragraphs>75</Paragraphs>
  <Slides>26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Calibri</vt:lpstr>
      <vt:lpstr>Candara</vt:lpstr>
      <vt:lpstr>Century Gothic</vt:lpstr>
      <vt:lpstr>Gabriola</vt:lpstr>
      <vt:lpstr>Wingdings</vt:lpstr>
      <vt:lpstr>Wingdings 3</vt:lpstr>
      <vt:lpstr>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 Godfrey</dc:creator>
  <cp:lastModifiedBy>Ed Godfrey</cp:lastModifiedBy>
  <cp:revision>309</cp:revision>
  <cp:lastPrinted>2020-05-22T15:03:41Z</cp:lastPrinted>
  <dcterms:created xsi:type="dcterms:W3CDTF">2019-06-22T19:37:39Z</dcterms:created>
  <dcterms:modified xsi:type="dcterms:W3CDTF">2022-09-17T15:43:40Z</dcterms:modified>
</cp:coreProperties>
</file>